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notesSlides/notesSlide4.xml" ContentType="application/vnd.openxmlformats-officedocument.presentationml.notesSlide+xml"/>
  <Override PartName="/ppt/ink/ink297.xml" ContentType="application/inkml+xml"/>
  <Override PartName="/ppt/notesSlides/notesSlide5.xml" ContentType="application/vnd.openxmlformats-officedocument.presentationml.notesSlide+xml"/>
  <Override PartName="/ppt/ink/ink298.xml" ContentType="application/inkml+xml"/>
  <Override PartName="/ppt/notesSlides/notesSlide6.xml" ContentType="application/vnd.openxmlformats-officedocument.presentationml.notesSlide+xml"/>
  <Override PartName="/ppt/ink/ink299.xml" ContentType="application/inkml+xml"/>
  <Override PartName="/ppt/notesSlides/notesSlide7.xml" ContentType="application/vnd.openxmlformats-officedocument.presentationml.notesSlide+xml"/>
  <Override PartName="/ppt/ink/ink300.xml" ContentType="application/inkml+xml"/>
  <Override PartName="/ppt/notesSlides/notesSlide8.xml" ContentType="application/vnd.openxmlformats-officedocument.presentationml.notesSlide+xml"/>
  <Override PartName="/ppt/ink/ink301.xml" ContentType="application/inkml+xml"/>
  <Override PartName="/ppt/notesSlides/notesSlide9.xml" ContentType="application/vnd.openxmlformats-officedocument.presentationml.notesSlide+xml"/>
  <Override PartName="/ppt/ink/ink302.xml" ContentType="application/inkml+xml"/>
  <Override PartName="/ppt/notesSlides/notesSlide10.xml" ContentType="application/vnd.openxmlformats-officedocument.presentationml.notesSlide+xml"/>
  <Override PartName="/ppt/ink/ink303.xml" ContentType="application/inkml+xml"/>
  <Override PartName="/ppt/notesSlides/notesSlide11.xml" ContentType="application/vnd.openxmlformats-officedocument.presentationml.notesSlide+xml"/>
  <Override PartName="/ppt/ink/ink30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05.xml" ContentType="application/inkml+xml"/>
  <Override PartName="/ppt/notesSlides/notesSlide15.xml" ContentType="application/vnd.openxmlformats-officedocument.presentationml.notesSlide+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3"/>
  </p:notesMasterIdLst>
  <p:sldIdLst>
    <p:sldId id="256" r:id="rId4"/>
    <p:sldId id="402" r:id="rId5"/>
    <p:sldId id="276" r:id="rId6"/>
    <p:sldId id="4809" r:id="rId7"/>
    <p:sldId id="4810" r:id="rId8"/>
    <p:sldId id="4811" r:id="rId9"/>
    <p:sldId id="4812" r:id="rId10"/>
    <p:sldId id="4806" r:id="rId11"/>
    <p:sldId id="4813" r:id="rId12"/>
    <p:sldId id="425" r:id="rId13"/>
    <p:sldId id="4814" r:id="rId14"/>
    <p:sldId id="426" r:id="rId15"/>
    <p:sldId id="357" r:id="rId16"/>
    <p:sldId id="4807" r:id="rId17"/>
    <p:sldId id="4808" r:id="rId18"/>
    <p:sldId id="4815" r:id="rId19"/>
    <p:sldId id="363" r:id="rId20"/>
    <p:sldId id="4805" r:id="rId21"/>
    <p:sldId id="4782" r:id="rId22"/>
    <p:sldId id="4783" r:id="rId23"/>
    <p:sldId id="4784" r:id="rId24"/>
    <p:sldId id="420" r:id="rId25"/>
    <p:sldId id="421" r:id="rId26"/>
    <p:sldId id="375" r:id="rId27"/>
    <p:sldId id="424" r:id="rId28"/>
    <p:sldId id="422" r:id="rId29"/>
    <p:sldId id="423" r:id="rId30"/>
    <p:sldId id="419" r:id="rId31"/>
    <p:sldId id="409" r:id="rId32"/>
  </p:sldIdLst>
  <p:sldSz cx="12188825" cy="6858000"/>
  <p:notesSz cx="6858000" cy="9144000"/>
  <p:embeddedFontLst>
    <p:embeddedFont>
      <p:font typeface="72" panose="020B0503030000000003" pitchFamily="34" charset="0"/>
      <p:regular r:id="rId34"/>
      <p:bold r:id="rId35"/>
      <p:italic r:id="rId36"/>
      <p:boldItalic r:id="rId37"/>
    </p:embeddedFont>
    <p:embeddedFont>
      <p:font typeface="Arial Black" panose="020B0A04020102020204" pitchFamily="34" charset="0"/>
      <p:regular r:id="rId38"/>
      <p:bold r:id="rId39"/>
    </p:embeddedFont>
    <p:embeddedFont>
      <p:font typeface="Cambria" panose="02040503050406030204" pitchFamily="18"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Cooper Black" panose="0208090404030B020404" pitchFamily="18" charset="0"/>
      <p:regular r:id="rId48"/>
    </p:embeddedFont>
    <p:embeddedFont>
      <p:font typeface="Corben" panose="020B0604020202020204" charset="0"/>
      <p:bold r:id="rId49"/>
    </p:embeddedFont>
    <p:embeddedFont>
      <p:font typeface="Open Sans" panose="020B0606030504020204" pitchFamily="34" charset="0"/>
      <p:regular r:id="rId50"/>
      <p:bold r:id="rId51"/>
      <p:italic r:id="rId52"/>
      <p:boldItalic r:id="rId53"/>
    </p:embeddedFont>
    <p:embeddedFont>
      <p:font typeface="Quattrocento Sans" panose="020B0502050000020003" pitchFamily="3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Segoe UI Light" panose="020B0502040204020203"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2.xml"/><Relationship Id="rId61" Type="http://schemas.openxmlformats.org/officeDocument/2006/relationships/font" Target="fonts/font28.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font" Target="fonts/font18.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9.067"/>
    </inkml:context>
    <inkml:brush xml:id="br0">
      <inkml:brushProperty name="width" value="0.05" units="cm"/>
      <inkml:brushProperty name="height" value="0.05" units="cm"/>
    </inkml:brush>
  </inkml:definitions>
  <inkml:trace contextRef="#ctx0" brushRef="#br0">85 19 24575,'1'0'0,"0"0"0,0-1 0,0 2 0,1-1 0,-1 0 0,0 0 0,0 0 0,1 1 0,-1-1 0,0 0 0,0 1 0,0-1 0,0 1 0,0-1 0,0 1 0,0 0 0,0 0 0,2 1 0,-3-2 0,1 1 0,-1 0 0,1 0 0,-1 0 0,0-1 0,0 1 0,1 0 0,-1 0 0,0 0 0,0 0 0,0 0 0,0 0 0,0 0 0,0-1 0,0 1 0,0 0 0,0 0 0,0 0 0,-1 1 0,0 1 0,0 1 0,-1-1 0,1 0 0,-1 0 0,0 0 0,0 0 0,0 0 0,0 0 0,0 0 0,-1-1 0,-3 4 0,3-4 0,1 0 0,-1 0 0,0 0 0,0-1 0,-1 1 0,1-1 0,0 0 0,0 0 0,-1 0 0,1 0 0,0 0 0,-1-1 0,1 0 0,-7 0 0,8 0 0,1 0 0,0 0 0,-1-1 0,1 1 0,0-1 0,-1 1 0,1-1 0,0 1 0,-1-1 0,1 0 0,0 0 0,0 1 0,0-1 0,0 0 0,0 0 0,0 0 0,0 0 0,0-1 0,0 1 0,0 0 0,1 0 0,-1 0 0,0-1 0,1 1 0,-1 0 0,1-1 0,-1 1 0,1-1 0,0 1 0,0 0 0,0-1 0,-1 1 0,1-1 0,0 1 0,1 0 0,-1-1 0,1-2 0,-1 1-62,1 0 0,0 0 0,1-1 0,-1 1 0,1 0 0,-1 1 0,1-1 0,0 0 0,0 0 0,0 1 0,0-1 0,0 1-1,1 0 1,-1 0 0,1-1 0,-1 2 0,1-1 0,0 0 0,0 0 0,0 1 0,4-2 0,6-1-6764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2.714"/>
    </inkml:context>
    <inkml:brush xml:id="br0">
      <inkml:brushProperty name="width" value="0.05" units="cm"/>
      <inkml:brushProperty name="height" value="0.05" units="cm"/>
    </inkml:brush>
  </inkml:definitions>
  <inkml:trace contextRef="#ctx0" brushRef="#br0">0 107 24575,'1'0'0,"0"-1"0,-1 1 0,1 0 0,0 0 0,-1-1 0,1 1 0,0 0 0,-1-1 0,1 1 0,-1-1 0,1 1 0,-1-1 0,1 1 0,-1-1 0,1 0 0,-1 1 0,1-1 0,-1 1 0,0-1 0,1-1 0,8-19 0,-3 8 0,9-5 0,-14 18 0,0 0 0,-1-1 0,1 1 0,-1 0 0,1-1 0,-1 1 0,1 0 0,0-1 0,-1 1 0,1 0 0,0 0 0,-1 0 0,1 0 0,0 0 0,-1-1 0,1 1 0,0 0 0,-1 1 0,1-1 0,0 0 0,-1 0 0,1 0 0,0 0 0,-1 0 0,1 1 0,-1-1 0,1 0 0,0 1 0,-1-1 0,2 1 0,-2-1 0,0 0 0,0 1 0,1-1 0,-1 0 0,0 0 0,0 0 0,0 1 0,1-1 0,-1 0 0,0 0 0,0 1 0,0-1 0,0 0 0,0 1 0,0-1 0,0 0 0,0 0 0,1 1 0,-1-1 0,0 0 0,0 1 0,0-1 0,0 0 0,0 0 0,-1 1 0,1-1 0,0 0 0,0 1 0,0-1 0,0 0 0,0 0 0,0 1 0,0-1 0,-1 0 0,1 0 0,0 1 0,0-1 0,0 0 0,0 0 0,-1 1 0,1-1 0,0 0 0,0 0 0,-1 0 0,1 0 0,0 1 0,0-1 0,-1 0 0,0 0 0,1 0 0,-1 0 0,1 0 0,-1 0 0,1 0 0,-1 0 0,1 0 0,-1 0 0,1 0 0,-1 0 0,1 0 0,-1 0 0,1 0 0,-1 0 0,1-1 0,-1 1 0,1 0 0,-1 0 0,1-1 0,-1 1 0,1 0 0,0-1 0,-1 1 0,1 0 0,-1-1 0,1 1 0,0 0 0,0-1 0,-1 1 0,1-1 0,0 1 0,-1-1 0,1 1 0,0-1 0,0 0 0,-1-2 0,0 1 0,0-1 0,1 1 0,-1-1 0,1 1 0,0-1 0,0 1 0,0-1 0,0 0 0,0 1 0,1-1 0,-1 1 0,1-1 0,-1 1 0,1-1 0,2-3 0,-6 11 0,2-3 0,0 1 0,-1 0 0,1 0 0,-1 0 0,0-1 0,0 1 0,0-1 0,0 0 0,0 1 0,-1-1 0,1 0 0,-4 2 0,6-4 0,0 0 0,0 0 0,0-1 0,0 1 0,0 0 0,0 0 0,0 0 0,0 0 0,0 0 0,0 0 0,0 0 0,0-1 0,0 1 0,0 0 0,0 0 0,0 0 0,0 0 0,0 0 0,0 0 0,0 0 0,0 0 0,0-1 0,0 1 0,0 0 0,0 0 0,0 0 0,0 0 0,0 0 0,-1 0 0,1 0 0,0 0 0,0 0 0,0 0 0,0 0 0,0 0 0,0 0 0,0 0 0,0 0 0,-1 0 0,1-1 0,0 1 0,0 0 0,10-9 0,2 5-1365,1 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3.322"/>
    </inkml:context>
    <inkml:brush xml:id="br0">
      <inkml:brushProperty name="width" value="0.05" units="cm"/>
      <inkml:brushProperty name="height" value="0.05" units="cm"/>
    </inkml:brush>
  </inkml:definitions>
  <inkml:trace contextRef="#ctx0" brushRef="#br0">92 47 24575,'0'-1'0,"0"0"0,0 1 0,0-1 0,0 0 0,0 1 0,0-1 0,0 0 0,0 1 0,0-1 0,-1 0 0,1 1 0,0-1 0,0 1 0,0-1 0,-1 0 0,1 1 0,0-1 0,-1 1 0,1-1 0,-1 1 0,1-1 0,-1 1 0,1-1 0,0 1 0,-1-1 0,0 1 0,1 0 0,-1-1 0,1 1 0,-1 0 0,1-1 0,-1 1 0,0 0 0,1 0 0,-1 0 0,-1-1 0,-27 6 0,27-4 0,0-1 0,0 1 0,0 0 0,0-1 0,0 1 0,0-1 0,0 0 0,0 0 0,0 0 0,0 0 0,0 0 0,-1 0 0,1 0 0,0-1 0,0 1 0,-3-2 0,4 1 0,1 1 0,-1-1 0,1 1 0,0-1 0,-1 0 0,1 1 0,0-1 0,-1 0 0,1 1 0,0-1 0,0 0 0,0 1 0,0-1 0,-1 0 0,1 1 0,0-1 0,0 0 0,0 0 0,0 1 0,1-1 0,-1 0 0,0 1 0,0-1 0,0 0 0,1 1 0,-1-1 0,0 0 0,0 1 0,1-1 0,-1 0 0,1 0 0,0 0 0,-1 0 0,1 1 0,-1-1 0,1 0 0,-1 0 0,1 1 0,0-1 0,-1 0 0,1 1 0,0-1 0,0 1 0,-1-1 0,1 1 0,0-1 0,0 1 0,0 0 0,0-1 0,-1 1 0,1 0 0,0-1 0,0 1 0,1 0 0,-2 0 0,1 1 0,-1-1 0,0 0 0,0 0 0,0 1 0,0-1 0,1 0 0,-1 1 0,0-1 0,0 0 0,0 1 0,0-1 0,0 0 0,0 0 0,0 1 0,0-1 0,0 0 0,0 1 0,0-1 0,0 0 0,0 1 0,0-1 0,0 0 0,-1 1 0,1-1 0,0 0 0,0 0 0,0 1 0,0-1 0,-1 0 0,1 0 0,0 1 0,0-1 0,0 0 0,-1 0 0,1 1 0,0-1 0,0 0 0,-1 0 0,-8 12 0,-8 5-1365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4.206"/>
    </inkml:context>
    <inkml:brush xml:id="br0">
      <inkml:brushProperty name="width" value="0.05" units="cm"/>
      <inkml:brushProperty name="height" value="0.05" units="cm"/>
    </inkml:brush>
  </inkml:definitions>
  <inkml:trace contextRef="#ctx0" brushRef="#br0">259 28 24575,'0'-2'0,"0"1"0,0 0 0,0 0 0,0-1 0,0 1 0,0 0 0,0 0 0,-1-1 0,1 1 0,0 0 0,-1 0 0,1 0 0,-1 0 0,1-1 0,-1 1 0,0 0 0,1 0 0,-1 0 0,-1-1 0,1 2 0,0-1 0,0 1 0,0-1 0,1 1 0,-1 0 0,0 0 0,0-1 0,0 1 0,0 0 0,0 0 0,0 0 0,0 0 0,0 0 0,0 0 0,0 1 0,1-1 0,-1 0 0,0 0 0,0 0 0,-1 1 0,-2 1 0,-1 0 0,1 1 0,0-1 0,0 1 0,0 0 0,0 0 0,1 0 0,-6 6 0,-58 63 0,40-45 0,-42 54 0,66-76 0,0-1 0,0 1 0,0-1 0,1 1 0,-1 0 0,1 0 0,1 0 0,-1 0 0,1 0 0,0 1 0,0-1 0,0 0 0,1 1 0,0-1 0,0 1 0,0-1 0,0 0 0,2 6 0,0-4 0,1-1 0,-1 1 0,1-1 0,0 0 0,1 0 0,0 0 0,-1 0 0,2-1 0,-1 0 0,1 0 0,0 0 0,0 0 0,9 6 0,-13-10 1,9 7-342,0 0-1,1-1 1,22 11-1,-17-12-6484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4.824"/>
    </inkml:context>
    <inkml:brush xml:id="br0">
      <inkml:brushProperty name="width" value="0.05" units="cm"/>
      <inkml:brushProperty name="height" value="0.05" units="cm"/>
    </inkml:brush>
  </inkml:definitions>
  <inkml:trace contextRef="#ctx0" brushRef="#br0">28 1 24575,'5'0'0,"1"1"0,-1 0 0,1 0 0,-1 1 0,0 0 0,0 0 0,0 0 0,0 0 0,0 1 0,0 0 0,6 5 0,8 6 0,20 21 0,-35-31 0,3 3 0,0 1 0,0 0 0,-1 1 0,0 0 0,0 0 0,-1 0 0,0 0 0,0 1 0,-1 0 0,-1 0 0,0 0 0,0 1 0,1 13 0,-1 4 0,-1 0 0,-1 1 0,-6 51 0,5-76 0,-1 0 0,1 0 0,-1 0 0,0 0 0,0 0 0,0 0 0,-1 0 0,1 0 0,-4 5 0,4-7 0,-1-1 0,1 1 0,0-1 0,-1 0 0,1 0 0,-1 1 0,1-1 0,-1 0 0,1 0 0,-1-1 0,0 1 0,0 0 0,1 0 0,-1-1 0,0 0 0,0 1 0,0-1 0,0 0 0,0 1 0,1-1 0,-1 0 0,-4-1 0,-138-9 0,127 7-1365,3-1-5461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7.813"/>
    </inkml:context>
    <inkml:brush xml:id="br0">
      <inkml:brushProperty name="width" value="0.05" units="cm"/>
      <inkml:brushProperty name="height" value="0.05" units="cm"/>
    </inkml:brush>
  </inkml:definitions>
  <inkml:trace contextRef="#ctx0" brushRef="#br0">131 352 24575,'-3'0'0,"0"1"0,0-1 0,0 1 0,0 0 0,0 0 0,1 0 0,-1 1 0,0-1 0,1 1 0,-1-1 0,1 1 0,0 0 0,-1 0 0,1 0 0,0 0 0,0 0 0,0 1 0,1-1 0,-1 1 0,0-1 0,-1 6 0,-4 5 0,0 1 0,-8 27 0,3 3 0,1 1 0,2 1 0,2 0 0,2 0 0,2 0 0,3 56 0,1-83 0,1 0 0,1-1 0,0 1 0,2-1 0,0 0 0,0-1 0,2 1 0,0-1 0,1 0 0,1-1 0,1 1 0,0-2 0,1 0 0,0 0 0,1-1 0,1 0 0,0-1 0,1 0 0,1-2 0,0 1 0,31 17 0,-18-14 0,0-2 0,1 0 0,1-2 0,-1-1 0,2-2 0,-1-1 0,1-1 0,0-2 0,34 1 0,-14-5 0,0-3 0,0-2 0,0-2 0,-1-2 0,86-28 0,-128 34 0,0 0 0,1-1 0,-1 0 0,-1 0 0,1-1 0,-1 0 0,1 0 0,-2-1 0,1 0 0,-1 0 0,1-1 0,-2 1 0,8-11 0,-4 2 0,0-1 0,-1-1 0,-1 0 0,0 0 0,6-26 0,1-9 0,-1 0 0,-3-1 0,-2 0 0,2-88 0,-12 103 0,-1 1 0,-2 0 0,-17-64 0,20 95 0,0 0 0,0 0 0,-1 0 0,1 1 0,-1 0 0,0-1 0,-1 1 0,0 0 0,1 0 0,-1 1 0,-1-1 0,1 1 0,-1 0 0,0 0 0,1 0 0,-2 1 0,1 0 0,0 0 0,-1 0 0,1 0 0,-1 1 0,0 0 0,0 0 0,-6 0 0,-15-3 0,1 2 0,-1 1 0,0 1 0,-36 4 0,6-1 0,-329-2 0,369 1 0,-1 1 0,1 1 0,0 0 0,-25 9 0,-13 3 0,41-11 0,7-2 0,0 0 0,0 0 0,-1-1 0,1 0 0,-12 0 0,18-1 0,0-1 0,0 1 0,0 0 0,0 0 0,1 0 0,-1-1 0,0 1 0,0 0 0,0-1 0,0 1 0,1 0 0,-1-1 0,0 1 0,0-1 0,1 0 0,-1 1 0,0-1 0,1 0 0,-1 1 0,0-2 0,0 0 0,1 1 0,-1-1 0,1 0 0,0 1 0,0-1 0,-1 1 0,1-1 0,0 0 0,0 1 0,1-1 0,-1 1 0,0-1 0,1 0 0,-1 1 0,1-1 0,0-1 0,5-10 0,1 0 0,0 1 0,1-1 0,0 2 0,1-1 0,0 1 0,1 0 0,16-14 0,7-2 0,1 2 0,1 1 0,1 1 0,1 2 0,0 2 0,53-19 0,-48 24 0,0 1 0,1 2 0,0 2 0,1 2 0,0 2 0,0 2 0,0 2 0,0 2 0,0 1 0,0 3 0,-1 1 0,0 2 0,0 3 0,80 29 0,150 91 0,-126-56 0,15 14 2,-109-58-1369,-33-19-5459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339"/>
    </inkml:context>
    <inkml:brush xml:id="br0">
      <inkml:brushProperty name="width" value="0.05" units="cm"/>
      <inkml:brushProperty name="height" value="0.05" units="cm"/>
    </inkml:brush>
  </inkml:definitions>
  <inkml:trace contextRef="#ctx0" brushRef="#br0">13 241 24575,'-1'0'0,"1"0"0,-1 0 0,0 0 0,1 0 0,-1-1 0,1 1 0,-1 0 0,1 0 0,-1 0 0,1-1 0,-1 1 0,1 0 0,-1-1 0,1 1 0,0 0 0,-1-1 0,1 1 0,-1-1 0,1 1 0,0 0 0,0-1 0,-1 1 0,1-1 0,0 1 0,0-1 0,-1 1 0,1-1 0,0 0 0,0 1 0,0-1 0,0 1 0,0-1 0,0 1 0,0-1 0,0 1 0,0-1 0,0 1 0,0-1 0,0 0 0,0 1 0,0-1 0,0 1 0,1-1 0,-1 1 0,0-1 0,1 0 0,10-25 0,-5 18 0,0 0 0,0 0 0,1 0 0,0 1 0,0 0 0,1 0 0,0 1 0,0 0 0,17-9 0,5 1 0,51-20 0,-25 17 0,-1 3 0,2 2 0,0 2 0,0 3 0,110 1 0,-130 7 0,1 2 0,-1 2 0,0 1 0,-1 2 0,0 2 0,0 1 0,0 1 0,-2 2 0,0 2 0,-1 1 0,41 28 0,-26-14-273,0 2 0,-3 3 0,0 1 0,52 58 0,-79-74-6553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727"/>
    </inkml:context>
    <inkml:brush xml:id="br0">
      <inkml:brushProperty name="width" value="0.05" units="cm"/>
      <inkml:brushProperty name="height" value="0.05" units="cm"/>
    </inkml:brush>
  </inkml:definitions>
  <inkml:trace contextRef="#ctx0" brushRef="#br0">3 22 24575,'-3'-2'0,"9"-3"0,11-2 0,24 2 0,-1 3 0,64 4 0,-73-1 0,29 1 0,0 4 0,70 15 0,-89-12 0,-1 2 0,0 3 0,76 35 0,-18 7 0,180 133 0,-146-85-1365,-111-86-5461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8.999"/>
    </inkml:context>
    <inkml:brush xml:id="br0">
      <inkml:brushProperty name="width" value="0.05" units="cm"/>
      <inkml:brushProperty name="height" value="0.05" units="cm"/>
    </inkml:brush>
  </inkml:definitions>
  <inkml:trace contextRef="#ctx0" brushRef="#br0">1 1 24575,'3'0'0,"4"0"0,7 0 0,8 3 0,6 4 0,8 5 0,4 2 0,4 6 0,5 5 0,3 5 0,2 4 0,1-1 0,1 0 0,-3 1 0,-4-2 0,-5-4 0,-2-3 0,-10-6-8191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9.722"/>
    </inkml:context>
    <inkml:brush xml:id="br0">
      <inkml:brushProperty name="width" value="0.05" units="cm"/>
      <inkml:brushProperty name="height" value="0.05" units="cm"/>
    </inkml:brush>
  </inkml:definitions>
  <inkml:trace contextRef="#ctx0" brushRef="#br0">0 83 24575,'9'0'0,"-1"1"0,0 0 0,0 0 0,0 1 0,-1 0 0,1 1 0,0-1 0,-1 1 0,12 7 0,3 3 0,34 28 0,-38-27 0,0-1 0,38 20 0,-47-28 0,0-1 0,0 0 0,1-1 0,0 0 0,0 0 0,0-1 0,0-1 0,0 0 0,0 0 0,0-1 0,0 0 0,0-1 0,1 0 0,-1 0 0,0-1 0,0 0 0,-1-1 0,1 0 0,-1-1 0,1 0 0,-1-1 0,0 1 0,0-2 0,-1 1 0,0-1 0,0-1 0,0 1 0,-1-1 0,12-15 0,-14 17-72,0-2 1,-1 1-1,0 0 0,0-1 0,-1 0 0,1 0 0,-1 0 0,-1 0 1,0 0-1,0 0 0,0-1 0,-1 1 0,0-1 0,0 1 0,-1-1 1,0 0-1,0 1 0,-3-12 0,-2 5-6754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0.437"/>
    </inkml:context>
    <inkml:brush xml:id="br0">
      <inkml:brushProperty name="width" value="0.05" units="cm"/>
      <inkml:brushProperty name="height" value="0.05" units="cm"/>
    </inkml:brush>
  </inkml:definitions>
  <inkml:trace contextRef="#ctx0" brushRef="#br0">97 81 24575,'3'0'0,"-8"1"0,-23 0 0,-7-7 0,34 6 0,0 0 0,0-1 0,0 1 0,-1 0 0,1-1 0,0 1 0,0-1 0,0 0 0,0 1 0,0-1 0,0 0 0,0 0 0,0 0 0,0 1 0,1-1 0,-1 0 0,0 0 0,0 0 0,0-2 0,1 0 0,0 1 0,0 0 0,0 0 0,0 0 0,1 0 0,-1 0 0,1 0 0,-1 0 0,1 0 0,0 0 0,0 0 0,0 0 0,0 0 0,0 0 0,0 1 0,0-1 0,1 0 0,-1 1 0,1-1 0,-1 1 0,1-1 0,2-1 0,-2 1 0,0 1 0,0-1 0,0 1 0,-1 0 0,1-1 0,0 1 0,1 0 0,-1 0 0,0 0 0,0 0 0,0 1 0,1-1 0,-1 1 0,0-1 0,1 1 0,-1 0 0,0 0 0,1 0 0,-1 0 0,3 0 0,-5 1 0,1-1 0,-1 0 0,1 0 0,-1 1 0,1-1 0,-1 0 0,0 0 0,1 1 0,-1-1 0,0 0 0,1 1 0,-1-1 0,0 0 0,0 1 0,1-1 0,-1 1 0,0-1 0,0 1 0,1-1 0,-1 0 0,0 1 0,0-1 0,0 1 0,0-1 0,0 1 0,0-1 0,0 1 0,0 0 0,-6 16 0,-17 9 0,-5-6 0,27-19 0,0 0 0,-1 0 0,1 0 0,0-1 0,-1 1 0,1 0 0,-1-1 0,1 1 0,-1-1 0,1 0 0,-1 0 0,0 1 0,1-1 0,-1 0 0,1 0 0,-1 0 0,-3-1 0,5 1 0,0-1 0,0 1 0,0 0 0,-1-1 0,1 1 0,0-1 0,0 1 0,0-1 0,0 1 0,0 0 0,0-1 0,0 1 0,0-1 0,0 1 0,0-1 0,0 1 0,0 0 0,0-1 0,0 1 0,0-1 0,0 1 0,0-1 0,1 1 0,-1 0 0,0-1 0,0 1 0,1 0 0,-1-1 0,0 1 0,0-1 0,1 1 0,-1 0 0,0 0 0,1-1 0,-1 1 0,0 0 0,1 0 0,-1-1 0,1 1 0,0 0 0,15-13 0,-11 9-124,0 1 0,0 1 0,0-1 0,0 1 0,0 0 0,1 0-1,-1 0 1,1 1 0,-1 0 0,9-1 0,-1 3-6702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9.440"/>
    </inkml:context>
    <inkml:brush xml:id="br0">
      <inkml:brushProperty name="width" value="0.05" units="cm"/>
      <inkml:brushProperty name="height" value="0.05" units="cm"/>
    </inkml:brush>
  </inkml:definitions>
  <inkml:trace contextRef="#ctx0" brushRef="#br0">16 75 24575,'3'0'0,"0"-1"0,0 0 0,0 0 0,0 0 0,0 0 0,0-1 0,0 1 0,0-1 0,3-2 0,14-7 0,-15 9 0,0 1 0,0 0 0,0 0 0,1 1 0,-1-1 0,0 1 0,0 0 0,0 0 0,0 1 0,1 0 0,-1 0 0,0 0 0,5 2 0,-8-3 0,0 1 0,0 0 0,0 0 0,0 0 0,-1 0 0,1 0 0,0 0 0,0 0 0,-1 1 0,1-1 0,0 1 0,-1-1 0,0 1 0,1 0 0,-1-1 0,0 1 0,0 0 0,0 0 0,0 0 0,0 0 0,0 0 0,0 0 0,-1 0 0,1 0 0,-1 0 0,0 0 0,0 0 0,1 0 0,-1 1 0,0-1 0,-1 0 0,1 0 0,-1 4 0,0-2 0,0 0 0,0-1 0,-1 1 0,0 0 0,1-1 0,-1 1 0,0-1 0,-1 0 0,1 0 0,0 0 0,-1 0 0,0 0 0,0 0 0,0-1 0,0 1 0,0-1 0,0 0 0,-1 0 0,1 0 0,-1 0 0,1 0 0,-1-1 0,0 0 0,0 0 0,1 0 0,-1 0 0,0-1 0,0 1 0,0-1 0,0 0 0,0 0 0,0 0 0,0-1 0,0 1 0,0-1 0,1 0 0,-1 0 0,0-1 0,0 1 0,1-1 0,-1 0 0,1 1 0,-5-5 0,4 3 18,1 0 0,0 0 0,0-1 0,0 0 0,0 1 0,1-1 0,-1 0 0,1 0 0,0 0 0,0-1 0,1 1 0,-1 0 0,1-1 0,0 1 0,0-1 0,1 1 0,-1-1 0,1-8 0,0 10-84,0-1 0,1 1 1,-1-1-1,1 1 0,0 0 1,0-1-1,0 1 0,1 0 1,-1 0-1,1-1 1,-1 1-1,1 0 0,0 1 1,0-1-1,0 0 0,1 1 1,-1-1-1,1 1 0,-1 0 1,1-1-1,0 1 1,0 1-1,0-1 0,0 0 1,5-1-1,6-2-6760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0.896"/>
    </inkml:context>
    <inkml:brush xml:id="br0">
      <inkml:brushProperty name="width" value="0.05" units="cm"/>
      <inkml:brushProperty name="height" value="0.05" units="cm"/>
    </inkml:brush>
  </inkml:definitions>
  <inkml:trace contextRef="#ctx0" brushRef="#br0">86 63 24575,'0'0'0,"-1"-1"0,1 1 0,-1 0 0,1 0 0,0 0 0,-1-1 0,1 1 0,-1 0 0,1 0 0,0 0 0,-1 0 0,1 0 0,-1 0 0,1 0 0,-1 0 0,1 0 0,0 0 0,-1 0 0,1 0 0,-1 0 0,1 0 0,-1 0 0,1 1 0,0-1 0,-1 0 0,1 0 0,0 0 0,-2 1 0,-18 7 0,17-6 0,-7 3 0,8-4 0,1 0 0,0 0 0,-1 0 0,1-1 0,-1 1 0,1 0 0,-1 0 0,1-1 0,-1 1 0,0-1 0,1 0 0,-1 1 0,0-1 0,1 0 0,-1 0 0,0 0 0,1 0 0,-1 0 0,0 0 0,1-1 0,-3 0 0,3 1 0,1-1 0,0 0 0,0 1 0,-1-1 0,1 1 0,0-1 0,0 0 0,0 1 0,0-1 0,0 1 0,0-1 0,0 0 0,0 1 0,0-1 0,0 0 0,0 1 0,0-1 0,0 1 0,0-1 0,0 0 0,1 1 0,-1-1 0,0 1 0,1-1 0,-1 1 0,0-1 0,1 0 0,-1 1 0,0 0 0,1-1 0,-1 1 0,1-1 0,-1 1 0,1-1 0,-1 1 0,1 0 0,0-1 0,21-16 0,-6 6 0,23-13 0,-36 22 0,0 0 0,0 1 0,0 0 0,0 0 0,1 0 0,-1 0 0,0 0 0,1 0 0,-1 1 0,5-1 0,-8 1-23,0 0-1,0 0 1,0 0-1,0 0 1,1 1-1,-1-1 0,0 0 1,0 0-1,0 0 1,1 0-1,-1 0 1,0 0-1,0 0 1,0 0-1,0 0 1,1 0-1,-1 0 1,0 1-1,0-1 0,0 0 1,0 0-1,0 0 1,0 0-1,1 1 1,-1-1-1,0 0 1,0 0-1,0 0 1,0 0-1,0 1 1,0-1-1,0 0 0,0 0 1,0 0-1,0 0 1,0 1-1,0-1 1,0 0-1,0 0 1,0 0-1,0 1 1,0-1-1,0 0 0,0 0 1,0 0-1,0 1 1,0-1-1,0 0 1,0 0-1,0 0 1,-1 0-1,1 0 1,0 1-1,0-1 1,0 0-1,0 0 0,-1 0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1.552"/>
    </inkml:context>
    <inkml:brush xml:id="br0">
      <inkml:brushProperty name="width" value="0.05" units="cm"/>
      <inkml:brushProperty name="height" value="0.05" units="cm"/>
    </inkml:brush>
  </inkml:definitions>
  <inkml:trace contextRef="#ctx0" brushRef="#br0">135 1 24575,'3'-1'0,"-1"1"0,1 0 0,-1 1 0,1-1 0,-1 0 0,1 1 0,-1-1 0,1 1 0,-1 0 0,0 0 0,1 0 0,-1 0 0,0 0 0,0 0 0,3 3 0,-4-3 0,0 0 0,0 1 0,0-1 0,0 1 0,0 0 0,0-1 0,-1 1 0,1 0 0,-1-1 0,1 1 0,-1 0 0,1 0 0,-1 0 0,0-1 0,0 1 0,0 0 0,0 0 0,0 0 0,-1-1 0,1 1 0,0 0 0,-1 2 0,-5 14 0,-1 0 0,-1 0 0,0 0 0,-1-1 0,-1 0 0,-14 18 0,-8 15 0,-41 50 0,72-99 0,0 0 0,0 1 0,1-1 0,-1 0 0,1 1 0,-1-1 0,1 0 0,-1 1 0,1-1 0,0 0 0,0 1 0,-1-1 0,1 1 0,0-1 0,0 1 0,1-1 0,-1 0 0,0 1 0,0-1 0,1 1 0,-1-1 0,1 2 0,1-1 0,-1 1 0,1-1 0,0 0 0,-1 1 0,1-1 0,0 0 0,0 0 0,1 0 0,-1-1 0,4 3 0,4 2 0,1 0 0,0-1 0,0-1 0,14 4 0,-10-2 0,0 0 0,0 1 0,0 0 0,-1 1 0,17 13 0,-11-8 0,-18-12 18,0 0 0,0 0 0,0 0 0,0 0 0,0 0 0,0-1 0,0 1 0,0-1 0,0 1 0,0-1 0,0 0 0,1 0 0,-1 0 0,0 0 0,0 0 0,0 0 0,0-1 0,3 0 0,1-1-360,0 0 1,0-1 0,0 0-1,9-6 1,0 0-6485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2.299"/>
    </inkml:context>
    <inkml:brush xml:id="br0">
      <inkml:brushProperty name="width" value="0.05" units="cm"/>
      <inkml:brushProperty name="height" value="0.05" units="cm"/>
    </inkml:brush>
  </inkml:definitions>
  <inkml:trace contextRef="#ctx0" brushRef="#br0">83 21 24575,'0'-1'0,"0"0"0,0 0 0,0 1 0,0-1 0,0 0 0,0 0 0,0 1 0,0-1 0,0 0 0,1 0 0,-1 1 0,0-1 0,0 0 0,1 1 0,-1-1 0,0 0 0,1 1 0,-1-1 0,1 1 0,-1-1 0,1 0 0,-1 1 0,1-1 0,0 1 0,-1 0 0,1-1 0,-1 1 0,1-1 0,0 1 0,-1 0 0,1-1 0,0 1 0,0 0 0,-1 0 0,1 0 0,0 0 0,0-1 0,-1 1 0,1 0 0,0 0 0,0 0 0,-1 1 0,1-1 0,0 0 0,0 0 0,-1 0 0,1 0 0,0 1 0,-1-1 0,1 0 0,0 1 0,-1-1 0,1 1 0,0-1 0,-1 0 0,1 1 0,-1-1 0,1 1 0,0 1 0,60 120 0,-51-104 0,-4-9 0,0 0 0,-1 0 0,0 0 0,0 0 0,-1 1 0,-1 0 0,1 0 0,-2 0 0,1 0 0,-1 1 0,0 14 0,-2-19 0,0 1 0,0-1 0,0 1 0,-1-1 0,-1 0 0,1 1 0,-3 7 0,3-11 0,-1-1 0,1 0 0,0 0 0,-1 0 0,1 0 0,-1 0 0,1 0 0,-1-1 0,0 1 0,0 0 0,0-1 0,0 0 0,0 1 0,0-1 0,0 0 0,-1 0 0,1 0 0,0 0 0,-1 0 0,1-1 0,-1 1 0,-2-1 0,-27 6 124,18-2-310,1-1 0,-1-1-1,0 0 1,0-1 0,0-1 0,0 0 0,-22-4 0,24 1-6640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8.308"/>
    </inkml:context>
    <inkml:brush xml:id="br0">
      <inkml:brushProperty name="width" value="0.05" units="cm"/>
      <inkml:brushProperty name="height" value="0.05" units="cm"/>
    </inkml:brush>
  </inkml:definitions>
  <inkml:trace contextRef="#ctx0" brushRef="#br0">1 168 24575,'1'1'0,"1"-1"0,0 1 0,0 0 0,0-1 0,0 1 0,0 0 0,-1 0 0,1 0 0,0 0 0,-1 1 0,1-1 0,-1 0 0,0 1 0,2 1 0,18 24 0,11 43 0,-3 0 0,-3 2 0,-3 1 0,16 95 0,-38-166 0,7 38 0,-1 1 0,2 61 0,-10-99 0,1 0 0,0-1 0,0 1 0,1 0 0,-1-1 0,1 1 0,-1 0 0,1-1 0,0 1 0,0-1 0,0 1 0,0-1 0,0 0 0,3 4 0,-3-5 0,1 1 0,-1-1 0,1 0 0,0 0 0,-1-1 0,1 1 0,0 0 0,-1 0 0,1-1 0,0 1 0,0-1 0,0 0 0,-1 1 0,1-1 0,0 0 0,0 0 0,0 0 0,0 0 0,-1-1 0,1 1 0,3-1 0,57-12 0,-31 6 0,0 2 0,1 0 0,36 0 0,-53 6 0,0-1 0,0 2 0,-1 0 0,1 1 0,-1 0 0,0 1 0,0 0 0,0 2 0,0-1 0,-1 2 0,0 0 0,20 13 0,9 9 0,1-2 0,74 35 0,-116-62 0,1 1 0,0 0 0,0-1 0,0 1 0,-1-1 0,1 0 0,0 0 0,0 0 0,0 0 0,0 0 0,0 0 0,-1 0 0,1 0 0,0-1 0,0 1 0,0-1 0,-1 0 0,1 1 0,0-1 0,-1 0 0,1 0 0,0 0 0,-1 0 0,3-2 0,3-4 0,0 1 0,-1-1 0,11-15 0,2-3 0,-9 17 0,0-1 0,0 1 0,0 1 0,1 0 0,0 1 0,0 0 0,1 0 0,0 1 0,0 1 0,0 0 0,17-3 0,-6 2 0,0 2 0,1 0 0,-1 2 0,0 0 0,32 4 0,-45-1 0,0 0 0,-1 1 0,1 0 0,13 6 0,-15-6 0,1 1 0,-1-1 0,1-1 0,0 0 0,15 2 0,-20-3 0,1-1 0,-1 0 0,0 0 0,1 0 0,-1-1 0,0 0 0,0 1 0,1-2 0,-1 1 0,0 0 0,0-1 0,0 0 0,6-3 0,-8 3 0,1 0 0,-1-1 0,0 1 0,0 0 0,0-1 0,0 0 0,0 0 0,-1 1 0,1-1 0,-1 0 0,0 0 0,1 0 0,-1-1 0,-1 1 0,1 0 0,0 0 0,-1 0 0,0-6 0,2-27 0,-2 24 0,0 1 0,1-1 0,0 1 0,1 0 0,0 0 0,7-20 0,1 7 0,1 0 0,22-34 0,-27 48 0,1 0 0,0 1 0,1 0 0,0 1 0,0 0 0,1 0 0,0 0 0,12-7 0,-18 14 0,1-2 0,-1 1 0,-1 0 0,1-1 0,0 1 0,-1-1 0,1 0 0,-1 0 0,0 0 0,0 0 0,0 0 0,2-5 0,0-1 0,-1 0 0,-1 0 0,2-13 0,-2 12 0,0 1 0,1-1 0,5-15 0,-3 15 0,-1 0 0,0-1 0,-1 0 0,-1 1 0,1-1 0,-2 0 0,2-16 0,-3 21 0,0-1 0,-1 1 0,0 0 0,0 0 0,0 0 0,0-1 0,-1 1 0,0 0 0,0 1 0,-1-1 0,0 0 0,0 1 0,0-1 0,-6-6 0,9 12 0,-7-8 0,1 0 0,0 0 0,0 0 0,1-1 0,-6-11 0,10 17 0,0 0 0,0 0 0,0 0 0,1 0 0,-1 0 0,1 0 0,0 0 0,0 0 0,0 0 0,0-1 0,0 1 0,1 0 0,-1 0 0,1 0 0,0 0 0,0 0 0,0 0 0,0 1 0,1-1 0,-1 0 0,4-4 0,-4 6 0,0-1 0,0 1 0,0-1 0,0 1 0,0-1 0,0 0 0,0 1 0,0-1 0,-1 0 0,1 0 0,-1 0 0,1 0 0,-1 1 0,0-1 0,0 0 0,0 0 0,0 0 0,0 0 0,0 0 0,-1-2 0,0 3 0,0 0 0,0 0 0,0-1 0,0 1 0,-1 0 0,1 0 0,0 0 0,0 1 0,-1-1 0,1 0 0,-1 0 0,1 1 0,-1-1 0,1 1 0,-1-1 0,1 1 0,-1 0 0,1-1 0,-1 1 0,0 0 0,1 0 0,-1 0 0,1 0 0,-4 1 0,-7 0 0,-1 1 0,1 1 0,0 0 0,-21 7 0,19-5 0,0 0 0,-28 4 0,-216 34 0,2 0 0,137-35 0,-131-7 0,108-3 0,69 2 0,-87-12 0,135 9 0,8 1 0,0 0 0,0-1 0,0-1 0,-18-7 0,-7 0 0,36 10 0,0 0 0,0 0 0,0-1 0,0 0 0,0 0 0,0 0 0,1 0 0,-1-1 0,-6-4 0,6-2 171,14 6 0,14 8-1878,-10 1-5119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8.958"/>
    </inkml:context>
    <inkml:brush xml:id="br0">
      <inkml:brushProperty name="width" value="0.05" units="cm"/>
      <inkml:brushProperty name="height" value="0.05" units="cm"/>
    </inkml:brush>
  </inkml:definitions>
  <inkml:trace contextRef="#ctx0" brushRef="#br0">0 105 24575,'0'-1'0,"0"1"0,0-1 0,0 0 0,0 0 0,0 0 0,0 0 0,0 0 0,1 0 0,-1 0 0,0 0 0,0 1 0,1-1 0,-1 0 0,1 0 0,-1 0 0,0 0 0,1 1 0,-1-1 0,1 0 0,0 1 0,-1-1 0,1 0 0,0 1 0,-1-1 0,1 1 0,0-1 0,0 1 0,-1-1 0,1 1 0,0-1 0,0 1 0,0 0 0,0 0 0,0-1 0,-1 1 0,1 0 0,0 0 0,0 0 0,0 0 0,0 0 0,0 0 0,0 0 0,0 0 0,0 0 0,-1 1 0,1-1 0,0 0 0,1 1 0,4 1 0,-1 0 0,0 0 0,0 0 0,-1 0 0,1 1 0,7 5 0,10 10 0,-11-8 0,1 0 0,0-1 0,0 0 0,1-1 0,0 0 0,1-1 0,-1 0 0,2-2 0,16 6 0,3-5 0,-1-2 0,1-1 0,0-2 0,0-1 0,53-7 0,-68 4 0,1 0 0,30-10 0,-42 10 0,0 0 0,0 0 0,0-1 0,0 0 0,-1-1 0,1 0 0,-1 0 0,9-8 0,-14 11 0,0-1 0,0 1 0,0-1 0,-1 1 0,1-1 0,-1 1 0,1-1 0,-1 0 0,0 0 0,0 0 0,0 0 0,1-5 0,-2-37 0,0 39 0,-1 0 0,1 0 0,0 0 0,0 0 0,1 0 0,0 0 0,0 0 0,3-9 0,-4 16-20,0-1-1,0 0 0,0 0 1,0 0-1,0 0 0,0 0 0,0 0 1,1 1-1,-1-1 0,0 0 1,0 0-1,0 0 0,0 0 1,0 0-1,0 0 0,0 0 1,1 0-1,-1 1 0,0-1 1,0 0-1,0 0 0,0 0 0,0 0 1,0 0-1,1 0 0,-1 0 1,0 0-1,0 0 0,0 0 1,0 0-1,0 0 0,1 0 1,-1 0-1,0 0 0,0 0 1,0 0-1,0 0 0,0 0 0,1 0 1,-1 0-1,0-1 0,0 1 1,0 0-1,0 0 0,0 0 1,0 0-1,0 0 0,1 0 1,-1 0-1,0 0 0,0 0 1,0-1-1,0 1 0,0 0 0,0 0 1,0 0-1,0 0 0,0 0 1,0 0-1,0-1 0,0 1 1,0 0-1,0 0 0,0 0 1,0-1-1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9.461"/>
    </inkml:context>
    <inkml:brush xml:id="br0">
      <inkml:brushProperty name="width" value="0.05" units="cm"/>
      <inkml:brushProperty name="height" value="0.05" units="cm"/>
    </inkml:brush>
  </inkml:definitions>
  <inkml:trace contextRef="#ctx0" brushRef="#br0">51 93 24575,'0'-2'0,"0"0"0,0 0 0,0 0 0,1 0 0,-1 0 0,1 0 0,0 0 0,-1 0 0,1 0 0,0 0 0,0 0 0,0 0 0,1 0 0,-1 1 0,0-1 0,1 1 0,-1-1 0,1 1 0,-1-1 0,1 1 0,0 0 0,-1 0 0,1 0 0,0 0 0,0 0 0,0 0 0,0 0 0,0 1 0,0-1 0,0 1 0,0-1 0,4 1 0,-5-1 0,1 1 0,0 0 0,-1 0 0,1 0 0,-1 0 0,1 0 0,-1 1 0,1-1 0,0 0 0,-1 1 0,1-1 0,-1 1 0,0 0 0,1-1 0,-1 1 0,1 0 0,-1 0 0,0 0 0,0 0 0,1 0 0,-1 0 0,0 0 0,0 0 0,0 1 0,0-1 0,0 0 0,-1 0 0,1 1 0,0-1 0,-1 1 0,1-1 0,-1 1 0,1-1 0,-1 1 0,0-1 0,1 1 0,-1-1 0,0 1 0,0 0 0,0-1 0,0 1 0,-1 2 0,0-1 0,1 0 0,-1 0 0,0 1 0,-1-1 0,1 0 0,-1 0 0,1-1 0,-1 1 0,0 0 0,0 0 0,0-1 0,0 1 0,-1-1 0,1 0 0,-1 0 0,1 0 0,-1 0 0,0 0 0,0 0 0,0-1 0,0 1 0,0-1 0,0 0 0,0 0 0,-6 1 0,6-1 0,1 0 0,0-1 0,-1 1 0,0-1 0,1 0 0,-1 0 0,1 0 0,-1 0 0,1 0 0,-1 0 0,1-1 0,-1 1 0,1-1 0,-1 0 0,1 0 0,0 0 0,-1 0 0,1 0 0,0 0 0,0-1 0,0 1 0,0-1 0,0 1 0,0-1 0,0 0 0,0 0 0,1 0 0,-1 0 0,1 0 0,-1 0 0,1 0 0,0-1 0,-2-3 0,3 3 0,-1 0 0,1 0 0,0-1 0,0 1 0,0 0 0,0-1 0,0 1 0,1 0 0,0 0 0,-1 0 0,1-1 0,0 1 0,1 0 0,-1 0 0,0 0 0,1 0 0,0 1 0,-1-1 0,1 0 0,0 1 0,1-1 0,-1 1 0,4-4 0,-2 2 0,0 0 0,1 1 0,-1-1 0,1 1 0,0 0 0,0 0 0,0 1 0,0-1 0,1 1 0,-1 0 0,1 1 0,10-3 0,-14 4 15,1 0 0,0 0 0,0 0 0,-1 0-1,1 1 1,0-1 0,0 1 0,-1 0 0,1-1 0,-1 1-1,1 0 1,-1 1 0,1-1 0,-1 0 0,1 1 0,-1-1 0,0 1-1,0 0 1,0 0 0,0 0 0,0 0 0,2 3 0,-1-1-171,0 1 1,-1-1 0,0 1 0,0 0 0,0 0 0,0 0 0,-1 0-1,0 0 1,0 0 0,0 10 0,0 2-6671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09.817"/>
    </inkml:context>
    <inkml:brush xml:id="br0">
      <inkml:brushProperty name="width" value="0.05" units="cm"/>
      <inkml:brushProperty name="height" value="0.05" units="cm"/>
    </inkml:brush>
  </inkml:definitions>
  <inkml:trace contextRef="#ctx0" brushRef="#br0">66 145 24575,'9'-28'0,"-8"26"0,-1 1 0,1 0 0,-1 0 0,1-1 0,0 1 0,-1 0 0,1 0 0,0 0 0,0 0 0,0-1 0,0 1 0,0 1 0,0-1 0,0 0 0,1 0 0,-1 0 0,2 0 0,-3 1 0,0 0 0,1-1 0,-1 1 0,0 0 0,0 0 0,0 1 0,1-1 0,-1 0 0,0 0 0,0 0 0,0 0 0,0 0 0,1 0 0,-1 0 0,0 0 0,0 0 0,0 0 0,0 0 0,0 0 0,1 0 0,-1 1 0,0-1 0,0 0 0,0 0 0,0 0 0,0 0 0,0 0 0,0 1 0,0-1 0,1 0 0,-1 0 0,0 0 0,0 0 0,0 1 0,0-1 0,0 0 0,0 0 0,0 0 0,0 0 0,0 1 0,0-1 0,-4 10 0,-9 8 0,7-11 0,0 0 0,0-1 0,-10 7 0,15-12 0,-1 0 0,1 0 0,-1 1 0,1-1 0,-1-1 0,1 1 0,-1 0 0,0 0 0,1-1 0,-1 1 0,0-1 0,0 1 0,0-1 0,1 0 0,-1 1 0,0-1 0,0 0 0,0 0 0,0-1 0,1 1 0,-1 0 0,-3-1 0,5 0 0,-1 0 0,1 1 0,-1-1 0,1 0 0,-1 1 0,1-1 0,0 0 0,-1 0 0,1 1 0,0-1 0,0 0 0,-1 0 0,1 1 0,0-1 0,0 0 0,0 0 0,0 0 0,0 1 0,0-1 0,0 0 0,0 0 0,1 0 0,-1 1 0,0-1 0,0 0 0,1 0 0,-1 1 0,0-1 0,1 0 0,-1 0 0,2 0 0,14-28 0,-15 28 0,8-12-151,0 1-1,1 0 0,0 1 0,1 0 1,0 1-1,1 0 0,0 1 1,20-12-1,-15 13-6674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2.002"/>
    </inkml:context>
    <inkml:brush xml:id="br0">
      <inkml:brushProperty name="width" value="0.05" units="cm"/>
      <inkml:brushProperty name="height" value="0.05" units="cm"/>
    </inkml:brush>
  </inkml:definitions>
  <inkml:trace contextRef="#ctx0" brushRef="#br0">127 521 24575,'-6'0'0,"0"-1"0,0 0 0,0 0 0,0 0 0,1-1 0,-1 0 0,0 0 0,1 0 0,-1-1 0,1 1 0,0-1 0,0-1 0,0 1 0,0-1 0,1 0 0,-1 0 0,1 0 0,-6-7 0,8 7 0,-1 1 0,1 0 0,0 0 0,0-1 0,1 1 0,-1-1 0,1 0 0,-1 0 0,1 1 0,0-1 0,0 0 0,1 0 0,-1 0 0,1 0 0,0 0 0,0 0 0,0 0 0,1 0 0,-1 0 0,1 0 0,0 0 0,0 1 0,1-1 0,-1 0 0,1 1 0,-1-1 0,1 1 0,4-6 0,1 0 0,1 0 0,0 1 0,1 0 0,0 0 0,0 1 0,1 0 0,0 0 0,0 1 0,11-5 0,18-6 0,45-15 0,-21 13 0,-1 3 0,2 3 0,0 2 0,1 3 0,66 1 0,-124 6 0,-1 1 0,1 0 0,-1 1 0,0 0 0,1 0 0,-1 0 0,0 1 0,0 0 0,0 0 0,7 3 0,-8-2 0,-1 1 0,0-1 0,0 0 0,0 1 0,0 0 0,0 0 0,-1 0 0,0 0 0,0 1 0,0-1 0,0 1 0,2 7 0,41 68 0,-31-57 0,-1 1 0,14 33 0,-48-87 0,17 26 0,0 1 0,0 0 0,1-1 0,0 0 0,-1 0 0,1 0 0,1 0 0,-3-5 0,4 9 0,0 0 0,1 0 0,-1 0 0,0-1 0,0 1 0,0 0 0,0 0 0,1 0 0,-1 0 0,0 0 0,0 0 0,0 0 0,1-1 0,-1 1 0,0 0 0,0 0 0,0 0 0,1 0 0,-1 0 0,0 0 0,0 0 0,1 0 0,-1 0 0,0 0 0,0 0 0,0 0 0,1 0 0,-1 0 0,0 1 0,0-1 0,0 0 0,1 0 0,-1 0 0,0 0 0,0 0 0,0 0 0,1 0 0,-1 1 0,0-1 0,0 0 0,0 0 0,0 0 0,0 0 0,1 1 0,10 5 0,-7-3 0,0 0 0,0-1 0,1 0 0,0 1 0,-1-1 0,1-1 0,0 1 0,0-1 0,0 0 0,0 0 0,0 0 0,0-1 0,0 0 0,0 0 0,0 0 0,0-1 0,7-1 0,5-2 0,-1-1 0,0-1 0,29-14 0,-13 4 0,14-8 0,-33 17 0,0 0 0,0 1 0,0 0 0,0 1 0,19-4 0,-30 9 0,0 0 0,-1-1 0,1 1 0,0 0 0,0 1 0,-1-1 0,1 0 0,0 0 0,-1 1 0,1-1 0,0 1 0,-1 0 0,1-1 0,-1 1 0,1 0 0,-1 0 0,1 0 0,2 2 0,21 26 0,-21-24 0,-1 0 0,1 0 0,1-1 0,5 6 0,-4-6 0,1 0 0,0 0 0,0-1 0,0 0 0,0 0 0,15 3 0,51 7 0,-45-9 0,40 4 0,1-4 0,84-4 0,-155 0 0,1 0 0,-1 0 0,0 0 0,1 0 0,-1-1 0,1 1 0,-1 0 0,1-1 0,-1 0 0,1 1 0,-1-1 0,1 0 0,-1 0 0,1 0 0,0 1 0,-1-1 0,1-1 0,0 1 0,0 0 0,0 0 0,-1-2 0,-1-1 0,1 0 0,0 1 0,0-1 0,1-1 0,-1 1 0,1 0 0,0 0 0,-1-5 0,0-12 0,0-1 0,2-35 0,0 47 0,1 4 0,-1-7 0,1-1 0,-2 1 0,0-1 0,-5-26 0,5 37 0,0-1 0,-1 1 0,1-1 0,-1 1 0,0 0 0,1-1 0,-1 1 0,-1 0 0,1 0 0,0 1 0,-1-1 0,1 0 0,-1 1 0,0-1 0,0 1 0,0 0 0,0 0 0,0 0 0,-1 1 0,1-1 0,0 1 0,-1-1 0,-5 0 0,-14-2 0,-1 1 0,1 1 0,-1 2 0,-44 3 0,3 0 0,-217-22 0,-5 1 0,230 19 0,-85-2 0,129-1 0,8 2 0,0-1 0,0 0 0,1 1 0,-1 0 0,0 0 0,0 0 0,0 1 0,0 0 0,1 0 0,-1 0 0,0 0 0,1 1 0,-1-1 0,1 1 0,-6 3 0,-80 52 0,-25 13 0,100-63 0,-1 0 0,1 0 0,-1-2 0,0 0 0,-33 5 0,46-9-124,-1-1 0,0 0 0,1-1 0,-1 1 0,1-1 0,-1 1-1,1-1 1,0 0 0,-1 0 0,-5-3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3.589"/>
    </inkml:context>
    <inkml:brush xml:id="br0">
      <inkml:brushProperty name="width" value="0.05" units="cm"/>
      <inkml:brushProperty name="height" value="0.05" units="cm"/>
    </inkml:brush>
  </inkml:definitions>
  <inkml:trace contextRef="#ctx0" brushRef="#br0">385 20 24575,'0'-1'0,"1"0"0,-1 0 0,0 0 0,0 0 0,0 0 0,0 0 0,0 1 0,0-1 0,0 0 0,-1 0 0,1 0 0,0 0 0,0 0 0,-1 1 0,1-1 0,-1 0 0,1 0 0,0 0 0,-1 1 0,0-1 0,1 0 0,-1 0 0,0 1 0,0 0 0,1 0 0,-1 0 0,0 0 0,1 0 0,-1 1 0,1-1 0,-1 0 0,0 0 0,1 1 0,-1-1 0,1 0 0,-1 1 0,1-1 0,-1 0 0,1 1 0,-1-1 0,1 1 0,-1-1 0,1 1 0,-1 0 0,-24 35 0,22-32 0,-115 186 0,96-160 0,-1 0 0,-2-1 0,-53 48 0,46-58 0,28-17 0,0 0 0,0 0 0,0 0 0,0 1 0,0 0 0,0 0 0,0 0 0,-3 4 0,6-6 0,1-1 0,0 0 0,0 1 0,0-1 0,0 0 0,0 1 0,0-1 0,0 0 0,0 1 0,0-1 0,0 0 0,0 0 0,0 1 0,0-1 0,0 0 0,0 1 0,0-1 0,0 0 0,0 1 0,0-1 0,1 0 0,-1 1 0,0-1 0,0 0 0,0 0 0,0 1 0,1-1 0,-1 0 0,0 0 0,0 1 0,1-1 0,-1 0 0,0 0 0,0 0 0,1 1 0,-1-1 0,0 0 0,1 0 0,-1 0 0,0 0 0,0 0 0,1 0 0,-1 0 0,0 0 0,1 1 0,-1-1 0,0 0 0,1 0 0,-1-1 0,1 1 0,20 3 0,-21-3 0,183 2 0,36 2 0,-207-3 0,96 7 0,189 39 0,-264-41 0,1-2 0,-1-1 0,1-2 0,43-3 0,-4 0 0,0 3 0,81-2 0,-151 1 0,-1 0 0,0-1 0,0 1 0,1 0 0,-1-1 0,0 1 0,0-1 0,0 0 0,0 0 0,0 0 0,1 0 0,-2 0 0,1 0 0,0 0 0,0-1 0,0 1 0,0-1 0,-1 1 0,1-1 0,-1 1 0,2-3 0,-2 2 0,-1 0 0,1 0 0,-1 0 0,0 0 0,1 0 0,-1 0 0,0 0 0,0-1 0,0 1 0,-1 0 0,1 0 0,0 0 0,-1 0 0,1 0 0,-1 0 0,0 0 0,0 0 0,1 1 0,-1-1 0,-1 0 0,1 0 0,-3-3 0,-12-15 0,-1-1 0,-29-26 0,25 28 0,-32-41 0,25 18-682,-31-62-1,52 92-6143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5.875"/>
    </inkml:context>
    <inkml:brush xml:id="br0">
      <inkml:brushProperty name="width" value="0.05" units="cm"/>
      <inkml:brushProperty name="height" value="0.05" units="cm"/>
    </inkml:brush>
  </inkml:definitions>
  <inkml:trace contextRef="#ctx0" brushRef="#br0">85 431 24575,'2'-34'0,"-1"6"0,-4 49 0,-2 7 0,-1 0 0,-2-1 0,0 0 0,-17 34 0,12-26 0,12-33 0,0 0 0,1-1 0,-1 1 0,0 0 0,0-1 0,0 1 0,0-1 0,0 1 0,0-1 0,0 0 0,0 1 0,-3 1 0,4-3 0,-1 0 0,1 0 0,0 0 0,0 0 0,0 0 0,0 0 0,0 0 0,-1 0 0,1 0 0,0 0 0,0 0 0,0 0 0,0 0 0,0 0 0,-1 0 0,1 0 0,0 0 0,0 0 0,0 0 0,0 0 0,0 0 0,0 0 0,-1 0 0,1-1 0,0 1 0,0 0 0,0 0 0,0 0 0,0 0 0,0 0 0,0 0 0,0 0 0,0-1 0,0 1 0,-1 0 0,1 0 0,0 0 0,0 0 0,0 0 0,0-1 0,0 1 0,0 0 0,0 0 0,0 0 0,2-17 0,41-145 0,-19 83 0,-14 43 0,4-19 0,3 1 0,2 2 0,30-62 0,-46 108 0,0 0 0,1 1 0,0-1 0,8-9 0,-11 14 0,0 1 0,-1-1 0,1 1 0,-1-1 0,1 1 0,0-1 0,-1 1 0,1-1 0,0 1 0,0 0 0,-1-1 0,1 1 0,0 0 0,0-1 0,0 1 0,0 0 0,-1 0 0,1 0 0,0 0 0,0 0 0,0 0 0,0 0 0,-1 0 0,1 0 0,0 1 0,0-1 0,0 0 0,-1 0 0,1 1 0,0-1 0,0 0 0,-1 1 0,1-1 0,0 1 0,-1-1 0,1 1 0,0-1 0,-1 1 0,1 0 0,-1-1 0,1 1 0,-1 0 0,1-1 0,-1 1 0,1 0 0,-1-1 0,0 1 0,1 1 0,5 13 0,0 1 0,0-1 0,-2 1 0,0 0 0,-1 1 0,2 26 0,-1-12 0,22 174 291,20 129-1947,-39-301-5170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0.480"/>
    </inkml:context>
    <inkml:brush xml:id="br0">
      <inkml:brushProperty name="width" value="0.05" units="cm"/>
      <inkml:brushProperty name="height" value="0.05" units="cm"/>
    </inkml:brush>
  </inkml:definitions>
  <inkml:trace contextRef="#ctx0" brushRef="#br0">324 214 24575,'5'-26'0,"-5"25"0,1 0 0,-1 0 0,1 0 0,-1 0 0,1 0 0,-1 0 0,1 1 0,0-1 0,-1 0 0,1 0 0,0 0 0,0 0 0,-1 1 0,1-1 0,0 0 0,0 1 0,0-1 0,0 1 0,0-1 0,1 0 0,-1 1 0,-1 0 0,1 0 0,-1 1 0,0-1 0,1 0 0,-1 0 0,1 0 0,-1 0 0,0 1 0,1-1 0,-1 0 0,0 0 0,1 0 0,-1 1 0,0-1 0,1 0 0,-1 1 0,0-1 0,0 0 0,1 1 0,-1-1 0,0 0 0,0 1 0,0-1 0,1 1 0,-1-1 0,0 0 0,0 1 0,0-1 0,0 1 0,0-1 0,0 0 0,0 1 0,0-1 0,0 1 0,0-1 0,0 1 0,0-1 0,0 0 0,0 1 0,0-1 0,-1 1 0,1-1 0,0 0 0,0 1 0,-1-1 0,-5 24 0,-5 0 0,-1-1 0,-1 0 0,-1 0 0,-24 29 0,-77 75 0,63-81 0,35-31 0,0 0 0,1 0 0,-20 26 0,35-40 0,1-1 0,-1 1 0,1-1 0,0 1 0,-1-1 0,1 1 0,0 0 0,0-1 0,-1 1 0,1-1 0,0 1 0,0 0 0,0-1 0,0 1 0,0-1 0,0 1 0,0 0 0,0-1 0,0 1 0,0 0 0,0-1 0,0 1 0,0-1 0,0 1 0,1 0 0,-1-1 0,0 1 0,1 0 0,0 0 0,0 0 0,0 0 0,0 0 0,0 0 0,0 0 0,0-1 0,0 1 0,1 0 0,-1-1 0,0 1 0,2 0 0,41 7 0,-41-7 0,79 3 0,1-2 0,121-15 0,-130 7 0,42-3 0,510-22 0,-608 32 0,-12 0 0,1-1 0,0 0 0,0 0 0,-1-1 0,10-1 0,-15 2 0,1-1 0,-1 1 0,0-1 0,1 1 0,-1-1 0,0 0 0,1 1 0,-1-1 0,0 0 0,0 0 0,0 0 0,0 0 0,0 0 0,0 0 0,0 0 0,0-1 0,0 1 0,-1 0 0,1 0 0,0-1 0,-1 1 0,1 0 0,-1-1 0,1 1 0,-1 0 0,0-1 0,1 1 0,-1-1 0,0-2 0,0-14 0,-1 0 0,0 0 0,-1 0 0,-2 0 0,1 1 0,-11-30 0,-49-98 0,42 102 0,7 13 0,-1 1 0,-1 1 0,-2 0 0,0 1 0,-24-25 0,26 37-1365,1 3-5461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052"/>
    </inkml:context>
    <inkml:brush xml:id="br0">
      <inkml:brushProperty name="width" value="0.05" units="cm"/>
      <inkml:brushProperty name="height" value="0.05" units="cm"/>
    </inkml:brush>
  </inkml:definitions>
  <inkml:trace contextRef="#ctx0" brushRef="#br0">15 168 24575,'-3'-3'0,"-1"-5"0,0-3 0,1-4 0,4-1 0,4 0 0,6 2 0,3-1 0,6 2 0,2 0 0,4 2 0,4 1 0,0-2 0,-6 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291"/>
    </inkml:context>
    <inkml:brush xml:id="br0">
      <inkml:brushProperty name="width" value="0.05" units="cm"/>
      <inkml:brushProperty name="height" value="0.05" units="cm"/>
    </inkml:brush>
  </inkml:definitions>
  <inkml:trace contextRef="#ctx0" brushRef="#br0">18 138 24575,'1'-34'0,"0"22"0,-1 0 0,0 1 0,0-1 0,-1 0 0,0 1 0,-7-22 0,8 33 0,0 0 0,0 0 0,0 1 0,0-1 0,0 0 0,0 0 0,0 0 0,0 0 0,0 0 0,-1 0 0,1 0 0,0 1 0,0-1 0,0 0 0,0 0 0,0 0 0,0 0 0,-1 0 0,1 0 0,0 0 0,0 0 0,0 0 0,0 0 0,-1 0 0,1 0 0,0 0 0,0 0 0,0 0 0,0 0 0,-1 0 0,1 0 0,0 0 0,0 0 0,0 0 0,0 0 0,0 0 0,-1 0 0,1 0 0,0 0 0,0 0 0,0 0 0,0-1 0,0 1 0,-1 0 0,1 0 0,0 0 0,0 0 0,0 0 0,0 0 0,0 0 0,0-1 0,0 1 0,-3 18 0,2 25 0,2-1 0,2 1 0,9 44 0,-1-11 0,29 231-1365,-36-277-5461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704"/>
    </inkml:context>
    <inkml:brush xml:id="br0">
      <inkml:brushProperty name="width" value="0.05" units="cm"/>
      <inkml:brushProperty name="height" value="0.05" units="cm"/>
    </inkml:brush>
  </inkml:definitions>
  <inkml:trace contextRef="#ctx0" brushRef="#br0">42 238 24575,'-1'0'0,"1"0"0,-1 0 0,0 0 0,0 0 0,0 0 0,0 0 0,0 0 0,1-1 0,-1 1 0,0 0 0,0-1 0,0 1 0,1 0 0,-1-1 0,0 1 0,0-1 0,1 1 0,-1-1 0,0 1 0,1-1 0,-1 0 0,1 1 0,-1-1 0,1 0 0,-1 1 0,1-1 0,-1 0 0,1 0 0,0 0 0,-1 1 0,1-1 0,0 0 0,0 0 0,0 0 0,-1 0 0,1 1 0,0-1 0,0 0 0,0 0 0,0 0 0,1 0 0,-1 0 0,0 1 0,0-1 0,0 0 0,1 0 0,-1-1 0,1 0 0,0-1 0,0 1 0,0-1 0,0 1 0,0-1 0,1 1 0,-1-1 0,0 1 0,1 0 0,0 0 0,0 0 0,0 0 0,0 0 0,3-2 0,42-15 0,-34 15 0,0-1 0,0 0 0,-1-1 0,14-8 0,-24 12 0,1 1 0,-1-1 0,0 0 0,0 0 0,0 1 0,0-1 0,0-1 0,-1 1 0,1 0 0,0 0 0,-1-1 0,0 1 0,0 0 0,1-1 0,-1 1 0,-1-1 0,1 0 0,0 1 0,-1-1 0,1 0 0,-1 0 0,0 1 0,0-1 0,0 0 0,-1-4 0,1 4 0,-1 1 0,1-1 0,-1 0 0,0 0 0,0 1 0,-1-1 0,1 1 0,0-1 0,-1 1 0,1 0 0,-1-1 0,0 1 0,0 0 0,0 0 0,0 0 0,0 0 0,0 1 0,-1-1 0,1 1 0,0-1 0,-1 1 0,0 0 0,1 0 0,-1 0 0,0 0 0,1 0 0,-1 0 0,0 1 0,0 0 0,1-1 0,-7 1 0,4 0 0,0 0 0,0 1 0,0-1 0,0 1 0,1 0 0,-1 0 0,0 0 0,0 1 0,1 0 0,-1 0 0,1 0 0,-1 0 0,1 1 0,0 0 0,0 0 0,0 0 0,-5 5 0,3 1 0,1-1 0,0 1 0,0 0 0,1 0 0,0 1 0,0-1 0,1 1 0,1 0 0,-1 0 0,2 0 0,-1 0 0,1 12 0,0-9 0,1-1 0,1 1 0,0-1 0,0 1 0,1-1 0,1 1 0,0-1 0,1 0 0,7 17 0,-8-24-65,0 0 0,1 1 0,0-1 0,0-1 0,0 1 0,0-1 0,0 1 0,1-1 0,0 0 0,0-1 0,0 1 0,1-1 0,-1 0 0,1 0 0,-1-1 0,1 0 0,0 0 0,0 0 0,0 0 0,11 0 0,10 1-6761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6.922"/>
    </inkml:context>
    <inkml:brush xml:id="br0">
      <inkml:brushProperty name="width" value="0.05" units="cm"/>
      <inkml:brushProperty name="height" value="0.05" units="cm"/>
    </inkml:brush>
  </inkml:definitions>
  <inkml:trace contextRef="#ctx0" brushRef="#br0">19 15 24575,'-3'0'0,"-1"-3"0,-4-1 0,4 0 0,5 0 0,3 5 0,3 5 0,4 1 0,6 3 0,4 3 0,1 5 0,0 3 0,-1 1 0,-3 0 0,-3-1 0,-2 0 0,-5-2 0,-3-3-8191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7.160"/>
    </inkml:context>
    <inkml:brush xml:id="br0">
      <inkml:brushProperty name="width" value="0.05" units="cm"/>
      <inkml:brushProperty name="height" value="0.05" units="cm"/>
    </inkml:brush>
  </inkml:definitions>
  <inkml:trace contextRef="#ctx0" brushRef="#br0">202 38 24575,'0'-6'0,"0"-6"0,-3 0 0,-4 5 0,-1 10 0,-3 7 0,-2 8 0,2 8 0,-2 6 0,-1 6 0,-1 3 0,-1 1 0,-2 0 0,3-5 0,1-5 0,-1-1 0,0-4 0,1-6-8191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128"/>
    </inkml:context>
    <inkml:brush xml:id="br0">
      <inkml:brushProperty name="width" value="0.05" units="cm"/>
      <inkml:brushProperty name="height" value="0.05" units="cm"/>
    </inkml:brush>
  </inkml:definitions>
  <inkml:trace contextRef="#ctx0" brushRef="#br0">200 348 24575,'1'-5'0,"1"0"0,-1 0 0,1-1 0,0 1 0,0 0 0,1 1 0,0-1 0,-1 0 0,2 1 0,-1-1 0,4-3 0,0-1 0,4-5 0,-1-1 0,-1-1 0,0 1 0,-1-1 0,12-34 0,-18 45 0,-1-1 0,0 1 0,0-1 0,-1 0 0,1 1 0,-1-1 0,0 0 0,-1 1 0,1-1 0,-3-6 0,2 8 0,0 0 0,-1 1 0,0-1 0,1 0 0,-2 0 0,1 1 0,0-1 0,-1 1 0,1 0 0,-1 0 0,0 0 0,0 0 0,0 0 0,-1 1 0,-4-4 0,2 2 0,0 1 0,0 0 0,-1 0 0,1 0 0,-1 1 0,0 0 0,0 0 0,0 0 0,0 1 0,0 0 0,0 1 0,0 0 0,0 0 0,-1 0 0,1 1 0,0 0 0,0 0 0,0 1 0,0 0 0,1 0 0,-1 0 0,0 1 0,-11 7 0,12-6 0,-1 0 0,1 1 0,0 0 0,0 0 0,0 0 0,1 1 0,0 0 0,0 0 0,0 0 0,1 1 0,0-1 0,0 1 0,0 0 0,1 1 0,0-1 0,1 0 0,0 1 0,0-1 0,0 1 0,1 0 0,0 12 0,2 4 0,1-1 0,1 1 0,1-1 0,1 0 0,1 0 0,1-1 0,12 27 0,3-1 0,2 0 0,33 47 0,3-9 0,35 59 0,-92-140 0,-1-1 0,0 1 0,0 0 0,0 0 0,0 0 0,-1 0 0,0 0 0,0 0 0,0 0 0,0 0 0,-1 6 0,0-8 0,-1 0 0,1 0 0,-1 0 0,0-1 0,0 1 0,0 0 0,0-1 0,-1 1 0,1-1 0,-1 1 0,1-1 0,-1 1 0,0-1 0,0 0 0,0 0 0,0 0 0,0 0 0,0 0 0,-1-1 0,1 1 0,-4 1 0,-5 2 0,0 0 0,0-1 0,0 0 0,-1 0 0,1-2 0,-1 1 0,0-1 0,0-1 0,0 0 0,0-1 0,0 0 0,0-1 0,0 0 0,0-1 0,-16-5 0,25 6 0,1 1 0,-1-1 0,0-1 0,1 1 0,-1 0 0,1 0 0,-1-1 0,1 0 0,0 1 0,0-1 0,0 0 0,0 0 0,0 0 0,0 0 0,0-1 0,1 1 0,-3-4 0,3 4 0,1-1 0,-1 1 0,1-1 0,-1 1 0,1-1 0,0 1 0,-1-1 0,2 0 0,-1 1 0,0-1 0,0 1 0,1-1 0,-1 0 0,1 1 0,1-4 0,2-3 0,1 0 0,0 0 0,1 0 0,-1 1 0,1 0 0,1 0 0,0 1 0,10-9 0,16-13-1365,-2 4-5461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487"/>
    </inkml:context>
    <inkml:brush xml:id="br0">
      <inkml:brushProperty name="width" value="0.05" units="cm"/>
      <inkml:brushProperty name="height" value="0.05" units="cm"/>
    </inkml:brush>
  </inkml:definitions>
  <inkml:trace contextRef="#ctx0" brushRef="#br0">0 0 24575,'3'0'0,"-1"0"0,1 0 0,-1 0 0,1 1 0,-1-1 0,0 0 0,1 1 0,-1 0 0,0-1 0,1 1 0,-1 0 0,0 0 0,0 0 0,0 1 0,0-1 0,2 2 0,-2-1 0,0 0 0,-1 1 0,1-1 0,-1 0 0,0 1 0,0-1 0,0 1 0,0 0 0,0-1 0,0 1 0,-1 0 0,1 0 0,0 5 0,0 11 0,1-1 0,1 1 0,1 0 0,9 26 0,-11-40 0,1 0 0,-1 0 0,1 0 0,0 0 0,0 0 0,0-1 0,1 0 0,-1 1 0,1-2 0,0 1 0,0 0 0,1-1 0,-1 1 0,1-1 0,0 0 0,0-1 0,0 1 0,0-1 0,0 0 0,6 1 0,-4-1 0,-1-1 0,1 1 0,-1-2 0,1 1 0,-1-1 0,1 0 0,-1 0 0,1-1 0,-1 1 0,1-2 0,-1 1 0,1-1 0,-1 0 0,8-3 0,-11 3 0,0 0 0,0 1 0,0-1 0,-1 0 0,1 0 0,-1-1 0,1 1 0,-1-1 0,0 1 0,0-1 0,0 1 0,0-1 0,0 0 0,-1 0 0,1 0 0,-1 0 0,0 0 0,0-1 0,0 1 0,0 0 0,-1 0 0,1-1 0,-1 1 0,0 0 0,0-1 0,0 1 0,0 0 0,-1-1 0,-1-5 0,0 0 0,0 1 0,-1-1 0,0 0 0,-1 1 0,0 0 0,0-1 0,-11-13 0,12 18 0,-1-1 0,1 1 0,-1-1 0,0 1 0,0 1 0,-1-1 0,1 0 0,-1 1 0,0 0 0,1 0 0,-2 1 0,1-1 0,-10-3 0,13 6-47,1-1 0,-1 1 0,0 0 0,1-1 0,-1 1 0,1 0 0,-1 0 0,0 0 0,1 0-1,-1 1 1,1-1 0,-1 0 0,0 1 0,1-1 0,-1 1 0,1-1 0,-1 1 0,1 0 0,0 0 0,-1-1 0,1 1 0,0 0-1,-1 0 1,1 0 0,0 1 0,0-1 0,0 0 0,-2 2 0,-1 9-6779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8.807"/>
    </inkml:context>
    <inkml:brush xml:id="br0">
      <inkml:brushProperty name="width" value="0.05" units="cm"/>
      <inkml:brushProperty name="height" value="0.05" units="cm"/>
    </inkml:brush>
  </inkml:definitions>
  <inkml:trace contextRef="#ctx0" brushRef="#br0">93 536 24575,'1'-14'0,"1"1"0,3-18 0,2-18 0,-3-7 0,-3-1 0,-3 1 0,-1-1 0,-14-66 0,14 112 0,0 0 0,-6-17 0,8 27 0,1-1 0,-1 0 0,1 1 0,-1-1 0,0 1 0,1-1 0,-1 1 0,0 0 0,0-1 0,0 1 0,0 0 0,0-1 0,-1 1 0,1 0 0,0 0 0,0 0 0,-1 0 0,1 0 0,-1 1 0,1-1 0,-1 0 0,1 1 0,-1-1 0,1 1 0,-1-1 0,0 1 0,-1-1 0,1 2 0,1-1 0,0 1 0,0-1 0,-1 1 0,1 0 0,0-1 0,0 1 0,0 0 0,-1 0 0,1 0 0,0 0 0,0 0 0,0 0 0,1 0 0,-1 0 0,0 0 0,0 1 0,1-1 0,-1 0 0,0 1 0,1-1 0,-1 3 0,-8 34 0,8-36 0,-3 38 0,1 0 0,1 0 0,3 0 0,9 73 0,44 159 0,-47-241 0,8 32 0,31 156 0,-38-170 0,-2 0 0,-2 74 0,-4-117-195,0 0 0,-1 1 0,0-1 0,0 0 0,0 0 0,-5 12 0,-3-3-6631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151"/>
    </inkml:context>
    <inkml:brush xml:id="br0">
      <inkml:brushProperty name="width" value="0.05" units="cm"/>
      <inkml:brushProperty name="height" value="0.05" units="cm"/>
    </inkml:brush>
  </inkml:definitions>
  <inkml:trace contextRef="#ctx0" brushRef="#br0">0 77 24575,'0'-1'0,"1"0"0,-1 1 0,0-1 0,0 0 0,1 1 0,-1-1 0,0 1 0,1-1 0,-1 0 0,1 1 0,-1-1 0,0 1 0,1 0 0,-1-1 0,1 1 0,0-1 0,-1 1 0,1 0 0,-1-1 0,1 1 0,0 0 0,-1-1 0,2 1 0,19-6 0,-14 4 0,28-6 0,-1 2 0,41-3 0,44-7 0,-104 7 0,-15 9 0,0 0 0,0 0 0,0-1 0,1 1 0,-1 0 0,0 0 0,0 0 0,0-1 0,0 1 0,0 0 0,0 0 0,0 0 0,0-1 0,0 1 0,1 0 0,-1 0 0,0 0 0,0-1 0,0 1 0,0 0 0,0 0 0,0 0 0,0-1 0,0 1 0,0 0 0,-1 0 0,1 0 0,0-1 0,0 1 0,0 0 0,0 0 0,0 0 0,0-1 0,0 1 0,0 0 0,-1 0 0,1 0 0,0 0 0,0-1 0,0 1 0,0 0 0,-1 0 0,1 0 0,0 0 0,0 0 0,0 0 0,0 0 0,-1-1 0,1 1 0,0 0 0,0 0 0,0 0 0,-1 0 0,1 0 0,0 0 0,0 0 0,-1 0 0,1 0 0,0 0 0,0 0 0,0 0 0,-1 0 0,1 0 0,0 1 0,0-1 0,0 0 0,-1 0 0,1 0 0,-1 0 0,1 0 0,0 0 0,-1 1 0,1-1 0,-1 0 0,1 0 0,0 0 0,-1 1 0,1-1 0,0 0 0,-1 0 0,1 1 0,0-1 0,-1 0 0,1 1 0,0-1 0,0 0 0,-1 1 0,1-1 0,0 0 0,0 1 0,0-1 0,-1 1 0,1-1 0,0 0 0,0 1 0,0-1 0,0 1 0,0-1 0,0 1 0,0-1 0,0 0 0,0 1 0,0-1 0,0 1 0,0-1 0,0 0 0,0 1 0,1-1 0,-1 1 0,5 21 0,-5-21 0,12 40 124,-4-12-497,1 1 1,2-2 0,21 45 0,-23-59-6454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301"/>
    </inkml:context>
    <inkml:brush xml:id="br0">
      <inkml:brushProperty name="width" value="0.05" units="cm"/>
      <inkml:brushProperty name="height" value="0.05" units="cm"/>
    </inkml:brush>
  </inkml:definitions>
  <inkml:trace contextRef="#ctx0" brushRef="#br0">36 0 24575,'-3'0'0,"-5"4"0,0 3 0,1 4 0,1 3 0,2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123"/>
    </inkml:context>
    <inkml:brush xml:id="br0">
      <inkml:brushProperty name="width" value="0.05" units="cm"/>
      <inkml:brushProperty name="height" value="0.05" units="cm"/>
    </inkml:brush>
  </inkml:definitions>
  <inkml:trace contextRef="#ctx0" brushRef="#br0">139 163 24575,'-33'-43'0,"12"14"0,-1 0 0,16 20 0,0 1 0,-1-1 0,0 1 0,0 1 0,-11-10 0,18 17 0,0-1 0,0 1 0,-1 0 0,1 0 0,0 0 0,0-1 0,0 1 0,-1 0 0,1 0 0,0-1 0,0 1 0,-1 0 0,1 0 0,0 0 0,0 0 0,-1 0 0,1 0 0,0-1 0,-1 1 0,1 0 0,0 0 0,0 0 0,-1 0 0,1 0 0,0 0 0,-1 0 0,1 0 0,0 0 0,-1 0 0,1 0 0,0 0 0,0 1 0,-1-1 0,1 0 0,0 0 0,-1 0 0,1 0 0,0 0 0,0 1 0,-1-1 0,1 0 0,0 0 0,-1 1 0,2 16 0,13 20 0,-5-20 0,1-1 0,0 0 0,2-1 0,0 0 0,0-1 0,2 0 0,-1-1 0,2-1 0,0 0 0,0-1 0,1 0 0,0-2 0,32 15 0,-31-17 0,0-1 0,0 0 0,1-2 0,-1 0 0,1-1 0,26 2 0,-31-5 0,0 0 0,0 0 0,0-2 0,0 0 0,0 0 0,0-1 0,-1-1 0,1 0 0,14-7 0,-21 8 0,1 0 0,-1-1 0,-1 1 0,1-1 0,0-1 0,-1 1 0,0-1 0,0 0 0,-1 0 0,1 0 0,-1-1 0,0 1 0,0-1 0,-1 0 0,0 0 0,4-9 0,-6 10 0,0-1 0,1 1 0,-2-1 0,1 1 0,0-1 0,-1 1 0,0-1 0,-1 1 0,1-1 0,-1 1 0,0-1 0,-1 1 0,1-1 0,-1 1 0,0 0 0,0 0 0,0 0 0,-1 0 0,0 0 0,-5-6 0,5 6 0,-1 0 0,0 0 0,0 1 0,-1 0 0,1-1 0,-1 2 0,0-1 0,0 0 0,-10-4 0,14 7 0,-1 0 0,0 1 0,0-1 0,-1 0 0,1 1 0,0 0 0,0-1 0,0 1 0,0 0 0,0 0 0,0 0 0,0 1 0,0-1 0,-1 0 0,1 1 0,0-1 0,0 1 0,0 0 0,0 0 0,1 0 0,-1 0 0,0 0 0,0 0 0,0 0 0,1 0 0,-1 1 0,1-1 0,-1 1 0,1-1 0,-1 1 0,-1 2 0,-1 3 0,0 0 0,0 0 0,1 0 0,0 0 0,0 1 0,0-1 0,1 1 0,-2 14 0,-4 66 0,8-78 0,-1 34 0,3 0 0,1 0 0,14 62 0,41 128 0,-8-44 0,-45-168 0,-1 0 0,-1-1 0,0 31 0,-3-45 0,0-1 0,-1 1 0,0-1 0,0 1 0,-1-1 0,1 1 0,-4 5 0,4-9 0,-1 0 0,1 0 0,-1 0 0,0 0 0,0-1 0,0 1 0,0-1 0,-1 1 0,1-1 0,0 0 0,-1 0 0,0 0 0,1 0 0,-1-1 0,-3 2 0,2-1 0,1-1 0,-1 0 0,0 0 0,1 0 0,-1 0 0,0 0 0,0-1 0,1 0 0,-1 0 0,0 0 0,0 0 0,0-1 0,1 1 0,-8-3 0,5 1 0,-1-1 0,1 0 0,0 0 0,0 0 0,0-1 0,0 0 0,-8-8 0,4 3 0,0-1 0,1-1 0,0 1 0,1-1 0,1-1 0,-1 1 0,-9-24 0,12 23 0,1-1 0,0 1 0,1-1 0,0 0 0,1 0 0,0 0 0,1 0 0,1 0 0,0 0 0,1 0 0,3-17 0,-2 21 0,0 0 0,1 0 0,0-1 0,1 2 0,0-1 0,0 0 0,1 1 0,0 0 0,0 0 0,1 0 0,0 1 0,1 0 0,-1 0 0,1 0 0,1 1 0,8-6 0,15-7-1365,-2 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19.788"/>
    </inkml:context>
    <inkml:brush xml:id="br0">
      <inkml:brushProperty name="width" value="0.05" units="cm"/>
      <inkml:brushProperty name="height" value="0.05" units="cm"/>
    </inkml:brush>
  </inkml:definitions>
  <inkml:trace contextRef="#ctx0" brushRef="#br0">242 171 24575,'1'-8'0,"0"1"0,1 0 0,-1-1 0,1 1 0,1 0 0,5-12 0,-5 14 0,-1 1 0,0-1 0,0 0 0,0 0 0,0 0 0,-1 0 0,0 0 0,0-1 0,-1 1 0,1 0 0,-1 0 0,0-1 0,0 1 0,-2-6 0,1 9 0,0 1 0,0-1 0,0 0 0,-1 0 0,1 1 0,-1-1 0,1 1 0,-1-1 0,0 1 0,0 0 0,1 0 0,-1 0 0,0 0 0,0 0 0,0 0 0,0 0 0,0 1 0,0-1 0,0 1 0,0-1 0,-1 1 0,1 0 0,0 0 0,-4 0 0,-4 0 0,-1 0 0,1 1 0,-19 3 0,17-1 0,1 0 0,-1 1 0,1 0 0,0 1 0,0 0 0,0 1 0,1 0 0,-13 10 0,18-13 0,1 1 0,0-1 0,0 1 0,0 0 0,0 0 0,1 1 0,0-1 0,-1 1 0,2 0 0,-1-1 0,0 1 0,1 0 0,0 1 0,0-1 0,1 0 0,-1 1 0,1-1 0,1 0 0,-1 1 0,0 6 0,2-8 0,-1-1 0,0 0 0,1 0 0,0 0 0,0 0 0,0 0 0,0 0 0,0 0 0,0 0 0,1 0 0,-1-1 0,1 1 0,0-1 0,0 1 0,0-1 0,5 5 0,-3-4 0,0 0 0,0 0 0,1-1 0,0 1 0,-1-1 0,1 0 0,0 0 0,0 0 0,8 1 0,-3-1 0,-1-1 0,1 0 0,0-1 0,0 0 0,-1 0 0,1-1 0,0 0 0,-1-1 0,1 0 0,15-5 0,-22 5 0,1 1 0,-1-1 0,1 0 0,-1 0 0,0 0 0,0 0 0,0 0 0,0-1 0,0 0 0,0 1 0,-1-1 0,1 0 0,-1 0 0,0-1 0,0 1 0,0 0 0,0-1 0,1-3 0,0-4 0,-1 1 0,0-1 0,-1 1 0,0-1 0,0-11 0,-1 15 0,0 6 0,0 0 0,0 0 0,0 0 0,0 0 0,0 0 0,0 0 0,0 0 0,0 0 0,1 0 0,-1 0 0,0 0 0,1 1 0,-1-1 0,0 0 0,1 0 0,-1 0 0,1 0 0,0 0 0,-1 1 0,1-1 0,0 0 0,-1 0 0,2 0 0,-1 1 0,0 0 0,0 0 0,0-1 0,0 1 0,0 0 0,0 0 0,0 0 0,0 1 0,0-1 0,0 0 0,0 0 0,0 0 0,0 1 0,-1-1 0,1 0 0,0 1 0,0-1 0,1 2 0,5 2 0,-1 1 0,0 0 0,0 0 0,7 10 0,82 104-1365,-79-102-5461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0.579"/>
    </inkml:context>
    <inkml:brush xml:id="br0">
      <inkml:brushProperty name="width" value="0.05" units="cm"/>
      <inkml:brushProperty name="height" value="0.05" units="cm"/>
    </inkml:brush>
  </inkml:definitions>
  <inkml:trace contextRef="#ctx0" brushRef="#br0">163 694 24575,'-19'-23'0,"17"20"0,0 0 0,0-1 0,-1 1 0,0 0 0,1 0 0,-1 0 0,0 0 0,0 1 0,-1-1 0,1 1 0,-7-4 0,9 6 0,1 0 0,-1 0 0,0 0 0,1 0 0,-1 1 0,1-1 0,-1 0 0,1 0 0,-1 0 0,1 0 0,-1 1 0,1-1 0,-1 0 0,1 0 0,-1 1 0,1-1 0,-1 1 0,1-1 0,-1 0 0,1 1 0,0-1 0,-1 1 0,1-1 0,0 1 0,-1-1 0,1 1 0,0-1 0,0 1 0,-1-1 0,1 1 0,0-1 0,0 1 0,0-1 0,0 1 0,0 1 0,-3 23 0,3-22 0,1 134 0,-1 19 0,0-153 0,0 2 0,0 0 0,-1 1 0,1-1 0,-1 0 0,0-1 0,-1 1 0,1 0 0,-4 7 0,5-12 0,0 0 0,0 0 0,0 1 0,-1-1 0,1 0 0,0 0 0,0 0 0,0 1 0,-1-1 0,1 0 0,0 0 0,0 0 0,-1 0 0,1 0 0,0 0 0,0 0 0,-1 1 0,1-1 0,0 0 0,0 0 0,-1 0 0,1 0 0,0 0 0,0 0 0,-1 0 0,1 0 0,0 0 0,0-1 0,-1 1 0,1 0 0,0 0 0,0 0 0,-1 0 0,1 0 0,0 0 0,0 0 0,-1-1 0,1 1 0,0 0 0,0 0 0,0 0 0,-1 0 0,1-1 0,0 1 0,0 0 0,0 0 0,0-1 0,0 1 0,-1 0 0,1 0 0,0-1 0,0 1 0,0 0 0,0 0 0,0-1 0,0 1 0,0 0 0,0 0 0,0-1 0,-7-18 0,7 19 0,-19-85 0,4 0 0,-5-124 0,16 142 0,7-108 0,0 143 0,1-1 0,2 1 0,1 0 0,2 1 0,17-44 0,-21 65 0,0-1 0,1 0 0,0 1 0,0 0 0,1 1 0,1 0 0,-1 0 0,1 0 0,1 1 0,0 0 0,11-8 0,-15 13 0,0 0 0,1 0 0,0 1 0,-1-1 0,1 1 0,0 0 0,0 1 0,0-1 0,0 1 0,0 0 0,1 1 0,-1 0 0,0 0 0,0 0 0,0 0 0,1 1 0,-1 0 0,0 1 0,0-1 0,0 1 0,-1 0 0,10 5 0,-6-3 0,0 1 0,0 1 0,0 0 0,0 0 0,-1 0 0,0 1 0,-1 1 0,0-1 0,0 1 0,0 0 0,8 14 0,-9-10 0,0 0 0,0 0 0,-2 0 0,1 1 0,-2-1 0,0 1 0,0 0 0,1 18 0,-3-8 0,-1-1 0,-1 1 0,-1 0 0,-1-1 0,-1 1 0,-1-1 0,-1 0 0,-1-1 0,0 1 0,-16 27 0,9-24 0,-1-1 0,-1 0 0,-2-1 0,0-1 0,-39 36 0,11-18 0,-85 58 0,130-98 0,0 0 0,0 1 0,0-1 0,0 1 0,0 0 0,0-1 0,0 1 0,0 0 0,1-1 0,-1 1 0,0 0 0,0 0 0,1 0 0,-1-1 0,1 1 0,-1 0 0,1 0 0,-1 0 0,1 0 0,-1 0 0,1 0 0,0 0 0,-1 3 0,2-3 0,0 0 0,0 0 0,0 0 0,0-1 0,0 1 0,0 0 0,0 0 0,0 0 0,0-1 0,0 1 0,1-1 0,-1 1 0,0-1 0,0 1 0,1-1 0,-1 0 0,0 1 0,0-1 0,2 0 0,30 8 0,-1 1 0,0 2 0,-1 1 0,-1 1 0,0 2 0,0 1 0,39 29 0,0 7 299,42 28-1963,-92-69-5162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1.032"/>
    </inkml:context>
    <inkml:brush xml:id="br0">
      <inkml:brushProperty name="width" value="0.05" units="cm"/>
      <inkml:brushProperty name="height" value="0.05" units="cm"/>
    </inkml:brush>
  </inkml:definitions>
  <inkml:trace contextRef="#ctx0" brushRef="#br0">300 183 24575,'-1'-17'0,"0"0"0,-2 1 0,0-1 0,-1 1 0,-10-29 0,13 42 0,-1-1 0,1 1 0,-1 0 0,1 0 0,-1 0 0,0 0 0,0 1 0,0-1 0,-1 0 0,1 1 0,-1-1 0,1 1 0,-1 0 0,0 0 0,0 0 0,0 0 0,-5-2 0,4 3 0,-1 0 0,1 0 0,-1 0 0,1 0 0,-1 1 0,0-1 0,1 1 0,-1 0 0,1 1 0,-1-1 0,-8 3 0,4-1 0,-1 1 0,1 1 0,0-1 0,1 1 0,-1 1 0,1 0 0,-1 0 0,1 1 0,1 0 0,-1 0 0,-12 14 0,14-12 0,0 0 0,1 1 0,-1 0 0,2 0 0,-1 0 0,1 1 0,1-1 0,0 1 0,0 0 0,1 0 0,0 0 0,1 0 0,0 1 0,1-1 0,0 0 0,0 0 0,1 1 0,3 11 0,-3-17 0,1-1 0,0 1 0,0-1 0,0 0 0,1 1 0,0-1 0,0 0 0,0-1 0,0 1 0,0 0 0,1-1 0,0 0 0,-1 0 0,1 0 0,0 0 0,1 0 0,-1-1 0,0 0 0,1 0 0,-1 0 0,1-1 0,0 1 0,0-1 0,-1 0 0,1 0 0,8-1 0,-7 1 0,0-1 0,1 0 0,-1 0 0,0-1 0,0 0 0,0 0 0,0-1 0,0 1 0,0-1 0,0-1 0,0 1 0,-1-1 0,1 0 0,-1 0 0,0 0 0,0-1 0,0 0 0,0 0 0,-1 0 0,7-8 0,-6 4 0,0-1 0,0 1 0,0-1 0,-1 0 0,-1 0 0,0-1 0,4-15 0,-2-4 0,1-36 0,-5 51 0,-1 11 0,1 1 0,-1-1 0,0 1 0,1-1 0,-1 1 0,1-1 0,0 1 0,2-5 0,-3 7 0,0 0 0,0-1 0,0 1 0,0 0 0,0 0 0,0 0 0,1 0 0,-1 0 0,0 0 0,0 0 0,0 0 0,0 0 0,0 0 0,0 0 0,1 0 0,-1 0 0,0 0 0,0 0 0,0 0 0,0 0 0,0 0 0,0 0 0,1 0 0,-1 0 0,0 0 0,0 0 0,0 0 0,0 0 0,0 0 0,0 0 0,1 0 0,-1 0 0,0 0 0,0 0 0,0 0 0,0 1 0,0-1 0,0 0 0,0 0 0,0 0 0,0 0 0,1 0 0,-1 0 0,0 0 0,0 0 0,0 1 0,0-1 0,6 16 0,10 53 322,7 23-2009,-16-71-5139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1.705"/>
    </inkml:context>
    <inkml:brush xml:id="br0">
      <inkml:brushProperty name="width" value="0.05" units="cm"/>
      <inkml:brushProperty name="height" value="0.05" units="cm"/>
    </inkml:brush>
  </inkml:definitions>
  <inkml:trace contextRef="#ctx0" brushRef="#br0">54 160 24575,'-7'-7'0,"1"-1"0,1-1 0,-1 1 0,1-1 0,1 0 0,0 0 0,0 0 0,1-1 0,0 1 0,-2-11 0,5 17 0,-1 0 0,1 1 0,0-1 0,-1 1 0,1-1 0,1 0 0,-1 1 0,0-1 0,0 1 0,1-1 0,0 1 0,-1-1 0,1 1 0,0-1 0,2-3 0,-2 6 0,-1-1 0,1 1 0,-1-1 0,1 1 0,-1-1 0,1 1 0,-1-1 0,1 1 0,-1-1 0,1 1 0,0 0 0,-1-1 0,1 1 0,0 0 0,-1 0 0,1-1 0,0 1 0,0 0 0,-1 0 0,1 0 0,0 0 0,0 0 0,1 0 0,0 1 0,0-1 0,-1 1 0,1-1 0,0 1 0,-1 0 0,1 0 0,-1 0 0,1 0 0,-1 0 0,0 0 0,1 0 0,1 2 0,4 5 0,0 1 0,-1-1 0,0 2 0,0-1 0,0 1 0,-2-1 0,1 1 0,-1 1 0,0-1 0,-1 0 0,2 14 0,2 13 0,3 70 0,-9-91 0,-1-32 0,-1-6 0,5-75 0,-3 87 0,0 0 0,1 0 0,1 0 0,-1 0 0,2 1 0,-1-1 0,9-14 0,-12 23 0,1-1 0,0 1 0,0 0 0,0-1 0,0 1 0,0 0 0,0-1 0,0 1 0,1 0 0,-1 0 0,0 0 0,1 0 0,-1 0 0,1 0 0,-1 0 0,1 1 0,-1-1 0,1 1 0,0-1 0,-1 1 0,1-1 0,0 1 0,2 0 0,-3 0 0,1 0 0,-1 1 0,0-1 0,1 1 0,-1 0 0,0-1 0,0 1 0,1 0 0,-1 0 0,0 0 0,0-1 0,0 1 0,0 0 0,0 1 0,0-1 0,-1 0 0,1 0 0,0 0 0,0 0 0,-1 1 0,1-1 0,-1 0 0,1 1 0,-1-1 0,0 0 0,1 1 0,-1-1 0,0 2 0,2 16 0,-2-15 0,1 0 0,-1 0 0,1 0 0,0-1 0,0 1 0,0 0 0,0 0 0,2 3 0,-2-6 0,-1-1 0,1 1 0,-1 0 0,1-1 0,-1 1 0,1-1 0,-1 1 0,1-1 0,0 1 0,-1-1 0,1 0 0,0 1 0,-1-1 0,1 0 0,0 1 0,-1-1 0,1 0 0,1 0 0,0 0 0,0 0 0,0 0 0,0 0 0,0 0 0,0-1 0,0 1 0,-1-1 0,1 1 0,0-1 0,3-1 0,20-11 0,-12 5 0,1 2 0,1-1 0,25-7 0,-39 14 0,1-1 0,-1 1 0,1 0 0,-1 0 0,1-1 0,-1 1 0,1 0 0,-1 0 0,1 0 0,-1 0 0,1 1 0,-1-1 0,1 0 0,-1 1 0,1-1 0,-1 1 0,0-1 0,1 1 0,-1 0 0,0-1 0,3 3 0,-3-2 0,0 1 0,0-1 0,-1 0 0,1 1 0,0-1 0,-1 1 0,1-1 0,-1 1 0,1-1 0,-1 1 0,0 0 0,1-1 0,-1 1 0,0-1 0,0 1 0,-1 3 0,0 3 0,-1 1 0,0 0 0,-1 0 0,0-1 0,-7 16 0,-15 26 0,37-58 0,8-9 0,55-59-1365,-59 59-5461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022"/>
    </inkml:context>
    <inkml:brush xml:id="br0">
      <inkml:brushProperty name="width" value="0.05" units="cm"/>
      <inkml:brushProperty name="height" value="0.05" units="cm"/>
    </inkml:brush>
  </inkml:definitions>
  <inkml:trace contextRef="#ctx0" brushRef="#br0">0 44 24575,'4'0'0,"3"0"0,4 0 0,3 0 0,6 0 0,6-3 0,7-2 0,8-2 0,6 0 0,5 1 0,6-2 0,-8 1-8191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536"/>
    </inkml:context>
    <inkml:brush xml:id="br0">
      <inkml:brushProperty name="width" value="0.05" units="cm"/>
      <inkml:brushProperty name="height" value="0.05" units="cm"/>
    </inkml:brush>
  </inkml:definitions>
  <inkml:trace contextRef="#ctx0" brushRef="#br0">125 385 24575,'-7'-1'0,"2"0"0,1 11 0,4-7 0,-31 151 0,23-120 0,-2 0 0,-21 47 0,16-59 0,7-19 0,7-3 0,1 0 0,0-1 0,-1 1 0,1 0 0,-1-1 0,1 1 0,0-1 0,-1 1 0,1-1 0,0 1 0,0-1 0,-1 1 0,1-1 0,0 1 0,0-1 0,0 1 0,0-1 0,-1 1 0,1-1 0,0 1 0,0-2 0,0-12 0,1 0 0,0 0 0,1 0 0,0 0 0,1 0 0,8-23 0,-4 10 0,23-87 0,83-207 0,-103 301 0,19-33 0,-26 48 0,1 0 0,-1 0 0,1 1 0,0-1 0,1 1 0,-1 0 0,1 0 0,-1 0 0,1 1 0,0-1 0,7-2 0,-11 6 0,1-1 0,-1 0 0,1 1 0,-1 0 0,1-1 0,0 1 0,-1 0 0,1 0 0,0 0 0,-1 0 0,1 0 0,-1 0 0,1 0 0,0 0 0,-1 1 0,1-1 0,-1 1 0,1-1 0,-1 1 0,3 1 0,-1 0 0,-1 0 0,1 0 0,-1 0 0,1 1 0,-1-1 0,0 1 0,0-1 0,0 1 0,3 5 0,1 5 0,0 0 0,-1 0 0,5 23 0,-9-33 0,35 206 0,-23-113 0,16 75-1365,-19-127-5461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7.727"/>
    </inkml:context>
    <inkml:brush xml:id="br0">
      <inkml:brushProperty name="width" value="0.05" units="cm"/>
      <inkml:brushProperty name="height" value="0.05" units="cm"/>
    </inkml:brush>
  </inkml:definitions>
  <inkml:trace contextRef="#ctx0" brushRef="#br0">9 128 24575,'0'-3'0,"-3"-4"0,-1-5 0,3 1 0,5-2 0,8-1 0,8 1 0,7 1 0,9 1 0,7 3 0,5 0 0,5 1 0,-1 2 0,-9 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8.039"/>
    </inkml:context>
    <inkml:brush xml:id="br0">
      <inkml:brushProperty name="width" value="0.05" units="cm"/>
      <inkml:brushProperty name="height" value="0.05" units="cm"/>
    </inkml:brush>
  </inkml:definitions>
  <inkml:trace contextRef="#ctx0" brushRef="#br0">431 114 24575,'-1'-3'0,"1"1"0,-1-1 0,0 0 0,0 0 0,0 1 0,0-1 0,-1 0 0,1 1 0,-1-1 0,1 1 0,-3-3 0,-23-24 0,20 23 0,-1 0 0,0 1 0,0 0 0,0 1 0,-1-1 0,0 2 0,0-1 0,0 1 0,0 1 0,0-1 0,0 2 0,-1-1 0,1 1 0,-19 1 0,18 0 0,0 0 0,0 1 0,0 0 0,0 1 0,0 0 0,0 1 0,0 0 0,1 0 0,-1 1 0,1 1 0,0-1 0,0 1 0,-13 11 0,13-8 0,1 1 0,0 0 0,0 0 0,1 1 0,1 0 0,0 0 0,0 0 0,1 1 0,0 0 0,-7 22 0,10-23 0,-1-1 0,1 1 0,1-1 0,0 1 0,0 0 0,1-1 0,0 1 0,1 0 0,0 0 0,0-1 0,1 1 0,1-1 0,5 18 0,-5-22 22,1 1-1,-1-1 0,1 1 1,-1-1-1,2 0 0,-1-1 1,0 1-1,1-1 0,0 0 1,0 0-1,0 0 0,1-1 1,-1 0-1,1 0 0,9 4 1,0-2-364,1 0 1,1 0 0,-1-2-1,27 3 1,8-2-6485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8.296"/>
    </inkml:context>
    <inkml:brush xml:id="br0">
      <inkml:brushProperty name="width" value="0.05" units="cm"/>
      <inkml:brushProperty name="height" value="0.05" units="cm"/>
    </inkml:brush>
  </inkml:definitions>
  <inkml:trace contextRef="#ctx0" brushRef="#br0">294 69 24575,'-3'-1'0,"1"0"0,-1 0 0,1 0 0,-1 0 0,1-1 0,-1 1 0,1-1 0,-1 1 0,1-1 0,0 0 0,0 0 0,0 0 0,-2-3 0,-8-6 0,7 7 0,-1 0 0,1 1 0,0-1 0,-1 1 0,0 1 0,0-1 0,0 1 0,0 0 0,0 0 0,0 1 0,-12-2 0,14 3 0,-1 0 0,0 1 0,1-1 0,-1 1 0,1 0 0,-1 0 0,1 1 0,-1-1 0,1 1 0,0 0 0,0 0 0,0 1 0,0-1 0,0 1 0,0 0 0,-5 5 0,0 1 0,1 0 0,0 1 0,0 0 0,1 0 0,0 1 0,1-1 0,0 2 0,1-1 0,0 0 0,1 1 0,0 0 0,-3 21 0,5-26 0,2-1 0,-1 0 0,1 0 0,0 0 0,0 1 0,0-1 0,1 0 0,0 0 0,0 0 0,1 0 0,0 0 0,0 0 0,0 0 0,1 0 0,0-1 0,0 1 0,0-1 0,1 0 0,-1 0 0,1 0 0,1 0 0,-1-1 0,1 0 0,-1 0 0,1 0 0,10 6 0,-3-4-170,1-1-1,0 0 0,0 0 1,0-1-1,0-1 0,1 0 1,14 1-1,13-1-6655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9.380"/>
    </inkml:context>
    <inkml:brush xml:id="br0">
      <inkml:brushProperty name="width" value="0.05" units="cm"/>
      <inkml:brushProperty name="height" value="0.05" units="cm"/>
    </inkml:brush>
  </inkml:definitions>
  <inkml:trace contextRef="#ctx0" brushRef="#br0">134 285 24575,'-29'-1'0,"18"1"0,0-1 0,1 1 0,-1 1 0,0 0 0,-11 3 0,13 1 0,15 0 0,21 2 0,-23-6 0,21 5 0,0-2 0,0 0 0,26-1 0,-44-2 0,-1-1 0,1 0 0,-1-1 0,1 1 0,-1-2 0,1 1 0,-1 0 0,0-1 0,0 0 0,1-1 0,-1 1 0,-1-1 0,1-1 0,0 1 0,-1-1 0,0 0 0,6-5 0,-8 6 0,0-1 0,-1 0 0,1 1 0,-1-1 0,0 0 0,0 0 0,0-1 0,-1 1 0,1 0 0,-1-1 0,0 1 0,0 0 0,-1-1 0,1 1 0,-1-1 0,0 0 0,0 1 0,-1-1 0,1 1 0,-1 0 0,0-1 0,0 1 0,-1-1 0,1 1 0,-1 0 0,0 0 0,-3-5 0,2 4 0,0-1 0,-1 1 0,0 0 0,0 0 0,0 0 0,0 0 0,-1 1 0,0 0 0,0 0 0,0 0 0,0 0 0,-1 1 0,1 0 0,-1 0 0,0 1 0,0-1 0,0 1 0,-10-2 0,10 4 0,-1-1 0,1 1 0,0 0 0,-1 0 0,1 1 0,0 0 0,0 0 0,-1 0 0,1 1 0,0 0 0,0 0 0,1 1 0,-1 0 0,-7 4 0,5-2 0,1 1 0,0 0 0,0 0 0,0 1 0,1 0 0,0 0 0,0 0 0,1 1 0,-6 10 0,5-8 0,1 1 0,0-1 0,1 1 0,0 0 0,1 0 0,0 0 0,1 1 0,0-1 0,1 1 0,0-1 0,1 1 0,0 0 0,1-1 0,0 1 0,1-1 0,4 14 0,-4-18 0,0-1 0,1 0 0,0 0 0,1 0 0,-1-1 0,1 1 0,0-1 0,0 0 0,1 0 0,0 0 0,0 0 0,7 4 0,-4-3 0,0-1 0,0-1 0,1 1 0,0-2 0,0 1 0,0-1 0,18 4 0,-8-5 0,-1 0 0,0-1 0,1-1 0,-1 0 0,1-1 0,-1-2 0,0 1 0,28-9 0,-23 3 0,-1 0 0,0-1 0,0-1 0,-1-2 0,0 0 0,-1-1 0,0 0 0,-1-2 0,24-23 0,-34 29 0,-1-1 0,0 1 0,0-1 0,0-1 0,-2 1 0,1-1 0,-1 0 0,-1-1 0,0 0 0,-1 0 0,0 0 0,0 0 0,-2 0 0,1-1 0,-2 1 0,0-1 0,0 0 0,-1 1 0,-2-19 0,0 20 0,0 1 0,-1 0 0,-7-19 0,9 26 0,0 0 0,0 0 0,0 1 0,-1-1 0,1 1 0,-1-1 0,0 1 0,1-1 0,-1 1 0,0 0 0,-1 0 0,1 0 0,0 0 0,-1 1 0,1-1 0,-1 0 0,1 1 0,-4-2 0,5 3 0,0 0 0,-1 0 0,1-1 0,0 1 0,0 0 0,0 0 0,0 0 0,-1 1 0,1-1 0,0 0 0,0 0 0,0 1 0,0-1 0,0 0 0,0 1 0,0-1 0,0 1 0,0-1 0,0 1 0,0 0 0,0-1 0,0 1 0,0 0 0,0 0 0,1 0 0,-1 0 0,0 0 0,1 0 0,-1 0 0,0 0 0,1 0 0,-1 0 0,1 0 0,0 0 0,-1 0 0,1 0 0,0 0 0,0 0 0,-1 1 0,1 1 0,0 2 0,-1 1 0,1-1 0,0 1 0,0-1 0,0 1 0,1-1 0,1 8 0,1-5 0,-1 0 0,2-1 0,-1 1 0,1-1 0,0 1 0,1-1 0,0 0 0,8 9 0,6 4 0,28 23 0,-30-30 0,-2 2 0,1 0 0,14 20 0,-25-29 0,-2-1 0,1 1 0,-1 0 0,0 0 0,0 1 0,0-1 0,-1 1 0,0-1 0,-1 1 0,1 0 0,-1 0 0,0-1 0,-1 1 0,0 7 0,0-9 0,-1-1 0,0 0 0,0 1 0,0-1 0,-1 0 0,1 0 0,-1 0 0,0 0 0,0 0 0,-1 0 0,1-1 0,-1 1 0,1-1 0,-1 1 0,0-1 0,-4 3 0,4-4 0,1 1 0,-1-1 0,0 0 0,0-1 0,1 1 0,-1 0 0,-1-1 0,1 0 0,0 1 0,0-1 0,0 0 0,-1-1 0,1 1 0,0-1 0,-1 1 0,1-1 0,0 0 0,-1 0 0,1-1 0,0 1 0,-5-2 0,6 2 0,1 0 0,0-1 0,0 1 0,0 0 0,0-1 0,0 1 0,-1-1 0,1 0 0,0 1 0,0-1 0,1 0 0,-1 0 0,0 0 0,0 1 0,0-1 0,0 0 0,1 0 0,-1 0 0,0 0 0,1 0 0,-1-1 0,1 1 0,-1 0 0,1 0 0,0 0 0,-1 0 0,1-1 0,0 1 0,0 0 0,0 0 0,0 0 0,0-1 0,0 1 0,0 0 0,0 0 0,1 0 0,-1-1 0,0 1 0,1 0 0,-1 0 0,1 0 0,-1 0 0,1 0 0,-1 0 0,2-2 0,3-4 0,-1-1 0,1 1 0,1 1 0,-1-1 0,8-5 0,23-21 0,3 1 0,63-40 0,94-42 0,-165 96 0,-3 4 0,28-17 0,-52 29 0,0-1 0,0 0 0,0 0 0,0-1 0,0 1 0,-1-1 0,0 0 0,1 0 0,1-4 0,-4 7 0,-1 1 0,0-1 0,1 0 0,-1 0 0,0 1 0,1-1 0,-1 0 0,0 0 0,0 0 0,0 1 0,0-1 0,0 0 0,0 0 0,0 0 0,0 1 0,0-1 0,0 0 0,-1 0 0,1 0 0,0 1 0,0-1 0,-1 0 0,1 0 0,-1 1 0,1-1 0,0 0 0,-1 1 0,1-1 0,-1 0 0,0 1 0,1-1 0,-1 1 0,1-1 0,-1 1 0,0-1 0,0 1 0,1 0 0,-1-1 0,0 1 0,1 0 0,-1-1 0,0 1 0,0 0 0,-1 0 0,-3-2 0,-1 0 0,0 1 0,0 0 0,-11 0 0,4 1 0,0 1 0,0 0 0,1 1 0,-1 0 0,0 1 0,1 1 0,-1 0 0,-17 8 0,26-10 0,0 0 0,0 1 0,0-1 0,0 1 0,0 0 0,1 0 0,-1 1 0,1-1 0,0 1 0,0-1 0,-4 8 0,5-8 0,1 0 0,0 0 0,0 0 0,0 0 0,0 0 0,1 1 0,-1-1 0,1 0 0,0 0 0,0 1 0,0-1 0,0 0 0,0 1 0,1-1 0,0 0 0,-1 0 0,1 1 0,2 3 0,2 4 0,0-1 0,1 0 0,0-1 0,0 0 0,1 0 0,0 0 0,0 0 0,17 13 0,7 3 0,40 25 0,-36-26 0,-32-22 0,9 6 0,0 1 0,-1-1 0,-1 2 0,10 10 0,-18-19 0,0 1 0,-1 0 0,1 0 0,-1 0 0,0 0 0,1 0 0,-1 0 0,0 0 0,0 0 0,0 0 0,0 1 0,-1-1 0,1 0 0,-1 1 0,1-1 0,-1 0 0,0 1 0,0-1 0,0 0 0,0 1 0,0-1 0,0 1 0,-1-1 0,1 0 0,-1 1 0,0-1 0,0 0 0,0 0 0,0 0 0,0 1 0,-2 1 0,-1 1 23,-1 0 0,-1 0 0,1 0-1,-1-1 1,1 0 0,-1 0 0,-1-1-1,1 1 1,0-1 0,-1-1 0,1 1-1,-1-1 1,0 0 0,-10 1 0,4-1-267,-1 0 0,1-1 0,0-1 0,-1 0 1,1 0-1,-24-5 0,18 0-6582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472"/>
    </inkml:context>
    <inkml:brush xml:id="br0">
      <inkml:brushProperty name="width" value="0.05" units="cm"/>
      <inkml:brushProperty name="height" value="0.05" units="cm"/>
    </inkml:brush>
  </inkml:definitions>
  <inkml:trace contextRef="#ctx0" brushRef="#br0">134 31 24575,'-3'-3'0,"0"0"0,0 1 0,0-1 0,-1 0 0,1 1 0,-1 0 0,1 0 0,-1 0 0,0 0 0,0 1 0,0-1 0,0 1 0,0 0 0,-7-1 0,8 2 0,1 0 0,0 0 0,-1 0 0,1 1 0,0-1 0,-1 1 0,1-1 0,0 1 0,0 0 0,0-1 0,0 1 0,-1 0 0,1 1 0,1-1 0,-1 0 0,0 0 0,0 1 0,0-1 0,1 1 0,-1 0 0,0 0 0,1-1 0,0 1 0,-1 0 0,1 0 0,0 0 0,-1 4 0,-2 6 0,0 0 0,1 0 0,0 1 0,1-1 0,1 1 0,0-1 0,1 1 0,0 0 0,1-1 0,0 1 0,1 0 0,0-1 0,6 17 0,-7-26 0,0 0 0,1 1 0,-1-1 0,1 0 0,0 0 0,0 0 0,0 0 0,0 0 0,1 0 0,-1 0 0,1-1 0,-1 0 0,1 1 0,0-1 0,0 0 0,0 0 0,0 0 0,0-1 0,1 1 0,4 1 0,-4-2 0,-1-1 0,1 0 0,0 0 0,-1 0 0,1 0 0,0 0 0,-1-1 0,1 1 0,-1-1 0,1 0 0,-1 0 0,1-1 0,-1 1 0,0-1 0,0 1 0,1-1 0,-1 0 0,-1 0 0,1-1 0,4-3 0,-2 1 22,-1 0-1,1 0 0,-1-1 1,-1 0-1,1 1 0,-1-1 1,0-1-1,0 1 0,0 0 1,-1-1-1,0 1 0,-1-1 1,1 0-1,-1 0 0,0-11 1,0 13-83,-1 1 0,0 0 0,0 0 0,-1 0 0,1 0 0,-1 0 0,0 0 0,0 0 0,0 0 0,-1 0 0,1 1 0,-1-1 0,0 0 0,0 1 0,0-1 0,0 1 0,-1 0 0,0-1 1,1 1-1,-1 1 0,0-1 0,0 0 0,-1 1 0,1-1 0,0 1 0,-1 0 0,-5-2 0,-5-1-6765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29.651"/>
    </inkml:context>
    <inkml:brush xml:id="br0">
      <inkml:brushProperty name="width" value="0.05" units="cm"/>
      <inkml:brushProperty name="height" value="0.05" units="cm"/>
    </inkml:brush>
  </inkml:definitions>
  <inkml:trace contextRef="#ctx0" brushRef="#br0">44 43 24575,'-14'-18'0,"12"16"0,1-1 0,-1 0 0,0 1 0,0 0 0,-1-1 0,1 1 0,0 0 0,-6-4 0,8 6 0,0 0 0,0 0 0,0 0 0,-1 0 0,1 0 0,0 0 0,0 0 0,0 0 0,0 0 0,-1 0 0,1 0 0,0 0 0,0 0 0,0 0 0,0 0 0,0 0 0,0 1 0,-1-1 0,1 0 0,0 0 0,0 0 0,0 0 0,0 0 0,0 0 0,0 0 0,-1 0 0,1 0 0,0 1 0,0-1 0,0 0 0,0 0 0,0 0 0,0 0 0,0 0 0,0 1 0,0-1 0,0 0 0,0 0 0,0 0 0,0 0 0,0 0 0,0 1 0,-2 11 0,3 12 0,39 306 0,-40-325 3,22 160-1371,-16-137-5458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0.389"/>
    </inkml:context>
    <inkml:brush xml:id="br0">
      <inkml:brushProperty name="width" value="0.05" units="cm"/>
      <inkml:brushProperty name="height" value="0.05" units="cm"/>
    </inkml:brush>
  </inkml:definitions>
  <inkml:trace contextRef="#ctx0" brushRef="#br0">103 433 24575,'-3'-6'0,"-1"0"0,0 0 0,-9-10 0,-7-9 0,13 15 0,-1-2 0,0 0 0,1 0 0,0-1 0,1 0 0,-6-19 0,11 30 0,1-1 0,-1 1 0,1-1 0,-1 0 0,1 1 0,0-1 0,0 0 0,0 1 0,0-1 0,0 0 0,1 1 0,-1-1 0,1 1 0,0-1 0,0 1 0,0-1 0,0 1 0,0-1 0,0 1 0,1 0 0,-1 0 0,1-1 0,0 1 0,-1 0 0,1 1 0,0-1 0,0 0 0,0 0 0,1 1 0,-1-1 0,0 1 0,0 0 0,1 0 0,-1 0 0,1 0 0,2-1 0,22-6 0,0 1 0,0 1 0,0 1 0,38-1 0,32-6 0,-91 11 0,-1 0 0,0 0 0,0 0 0,0-1 0,1 0 0,-2 0 0,1-1 0,0 1 0,0-1 0,-1 0 0,8-6 0,-10 7 0,0-1 0,0 1 0,-1 0 0,1 0 0,-1-1 0,0 1 0,0-1 0,0 1 0,0-1 0,0 0 0,0 1 0,-1-1 0,1 0 0,-1 0 0,0 1 0,1-1 0,-1 0 0,-1 0 0,1 1 0,0-1 0,-1 0 0,1 0 0,-1 1 0,-2-5 0,2 3 0,0 1 0,0-1 0,0 0 0,-1 0 0,1 1 0,-1-1 0,0 0 0,0 1 0,0 0 0,-1-1 0,-2-2 0,4 6 0,1 0 0,0-1 0,0 1 0,0 0 0,0 0 0,0 0 0,0 0 0,0 0 0,0 0 0,0 0 0,-1 0 0,1 0 0,0 0 0,0 0 0,0 0 0,0 0 0,0 0 0,0 0 0,0 0 0,-1 0 0,1 0 0,0 0 0,0 0 0,0 0 0,0 0 0,0 0 0,0 0 0,0 0 0,-1 0 0,1 0 0,0 0 0,0 0 0,0 0 0,0 1 0,0-1 0,0 0 0,0 0 0,0 0 0,0 0 0,0 0 0,0 0 0,-1 0 0,1 0 0,0 0 0,0 1 0,0-1 0,0 0 0,0 0 0,0 0 0,-1 10 0,2 12 0,-1-20 0,9 241 0,-5-61 0,-4-180 0,0 0 0,0-1 0,0 1 0,0 0 0,0-1 0,1 1 0,-1 0 0,1-1 0,-1 1 0,1-1 0,1 3 0,-2-4 0,0 0 0,0 0 0,1 1 0,-1-1 0,0 0 0,0 0 0,1 0 0,-1 0 0,0 0 0,1 0 0,-1 0 0,0 0 0,0 0 0,1 0 0,-1 0 0,0 0 0,0 0 0,1 0 0,-1 0 0,0 0 0,0 0 0,1 0 0,-1-1 0,0 1 0,0 0 0,1 0 0,-1 0 0,0 0 0,0-1 0,1 1 0,-1 0 0,0 0 0,0 0 0,0-1 0,0 1 0,1 0 0,-1 0 0,0-1 0,20-36 0,-17 31 0,21-45 0,-12 22 0,1 1 0,1 1 0,2 0 0,0 1 0,28-31 0,-42 54 0,1 0 0,0 0 0,0 0 0,0 1 0,1-1 0,-1 1 0,0 0 0,1 0 0,4-1 0,-7 2 0,1 1 0,-1 0 0,1-1 0,-1 1 0,1 0 0,-1 0 0,0 0 0,1 0 0,-1 0 0,1 0 0,-1 1 0,0-1 0,1 0 0,-1 1 0,0-1 0,1 1 0,-1-1 0,0 1 0,1 0 0,-1 0 0,0-1 0,0 1 0,0 0 0,0 0 0,0 0 0,0 0 0,0 0 0,1 2 0,4 7 0,-1 0 0,0 0 0,0 0 0,-1 0 0,0 1 0,-1 0 0,0 0 0,2 21 0,-2-13 0,11 36 0,-12-49 0,1 0 0,-1-1 0,1 1 0,0-1 0,0 0 0,1 0 0,0 0 0,0 0 0,0 0 0,5 4 0,-6-7 0,1 1 0,-1-1 0,0 0 0,1 0 0,0 0 0,-1-1 0,1 1 0,0-1 0,0 0 0,0 0 0,0 0 0,-1 0 0,1-1 0,5 0 0,-2 0 0,0 0 0,0-1 0,0 0 0,0-1 0,0 0 0,-1 0 0,13-5 0,-10 3 0,1-1 0,-1-1 0,0 0 0,0 0 0,0-1 0,-1 0 0,0 0 0,-1-1 0,1 0 0,9-13 0,-14 15 0,0 0 0,0-1 0,0 1 0,-1 0 0,0-1 0,0 0 0,0 1 0,-1-1 0,0 0 0,0 0 0,-1 0 0,0 0 0,-1-12 0,0 15 0,0-1 0,0 1 0,0 0 0,0 0 0,-1 0 0,1 0 0,-1 0 0,0 0 0,-1 0 0,1 0 0,0 1 0,-1-1 0,0 1 0,0 0 0,0 0 0,0 0 0,-1 0 0,1 0 0,-1 1 0,0-1 0,1 1 0,-8-3 0,9 4 0,0 1 0,0-1 0,0 0 0,0 1 0,0-1 0,0 1 0,0 0 0,0 0 0,0 0 0,0 0 0,0 0 0,0 0 0,0 0 0,0 1 0,0-1 0,0 1 0,0-1 0,0 1 0,0 0 0,0 0 0,0 0 0,0 0 0,1 0 0,-1 0 0,0 1 0,1-1 0,-1 0 0,1 1 0,0-1 0,-1 1 0,1 0 0,0-1 0,0 1 0,0 0 0,0 0 0,0 0 0,-1 2 0,0 3 0,-1-1 0,1 1 0,1 0 0,-1 0 0,1 0 0,0 0 0,1 0 0,-1 0 0,2 13 0,1-11 29,0-1-1,0 0 1,0 0-1,1-1 0,1 1 1,-1-1-1,1 1 1,0-1-1,1 0 1,0 0-1,10 11 1,-5-8-273,-1-1 0,1-1 0,0 0 0,1 0 1,0-1-1,21 11 0,5-3-6582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1.375"/>
    </inkml:context>
    <inkml:brush xml:id="br0">
      <inkml:brushProperty name="width" value="0.05" units="cm"/>
      <inkml:brushProperty name="height" value="0.05" units="cm"/>
    </inkml:brush>
  </inkml:definitions>
  <inkml:trace contextRef="#ctx0" brushRef="#br0">348 275 24575,'1'-11'0,"0"0"0,0 0 0,5-14 0,-4 17 0,0 0 0,0 0 0,-1 0 0,0 0 0,-1 0 0,0-1 0,0 1 0,-2-9 0,0 8 0,0 1 0,-1 0 0,0-1 0,0 1 0,-1 0 0,0 1 0,0-1 0,-1 1 0,0-1 0,0 1 0,-9-8 0,11 12 0,0 0 0,0 0 0,0 1 0,-1-1 0,0 1 0,1-1 0,-1 1 0,0 0 0,0 0 0,0 1 0,0-1 0,-1 1 0,1 0 0,0 0 0,-1 1 0,1-1 0,0 1 0,-1 0 0,1 0 0,0 0 0,-1 1 0,1-1 0,0 1 0,-5 1 0,-2 3 0,0 0 0,0 1 0,1-1 0,0 2 0,0 0 0,0 0 0,1 1 0,0 0 0,1 0 0,0 1 0,-9 12 0,5-5 0,1 0 0,0 1 0,2 1 0,0-1 0,1 2 0,-6 18 0,12-34 0,1 1 0,0-1 0,1 1 0,-1-1 0,0 1 0,1-1 0,0 1 0,0 0 0,0-1 0,0 1 0,1-1 0,-1 1 0,1 0 0,0-1 0,2 6 0,-1-6 0,-1-1 0,1 1 0,1 0 0,-1-1 0,0 1 0,1-1 0,-1 0 0,1 0 0,-1 0 0,1 0 0,0 0 0,0-1 0,0 1 0,0-1 0,0 0 0,0 1 0,4-1 0,0 1 0,1 0 0,0-1 0,-1 0 0,1-1 0,0 1 0,0-2 0,-1 1 0,1-1 0,0 0 0,-1 0 0,1-1 0,0 0 0,-1-1 0,0 0 0,0 0 0,0 0 0,0-1 0,0 0 0,10-8 0,-7 4 0,-1 0 0,0 0 0,0-1 0,-1 0 0,-1 0 0,1-1 0,-1 0 0,-1 0 0,0-1 0,0 0 0,7-22 0,3-36 0,-17 98 0,1-1 0,1 1 0,2-1 0,9 43 0,-10-62 0,1 0 0,0 0 0,1-1 0,0 1 0,0-1 0,1 1 0,0-1 0,0-1 0,1 1 0,0-1 0,0 0 0,1 0 0,0-1 0,0 0 0,10 6 0,-11-8 0,1 0 0,-1-1 0,1 0 0,-1 0 0,1-1 0,0 1 0,0-1 0,0-1 0,0 0 0,0 0 0,1 0 0,-1-1 0,0 0 0,0 0 0,1-1 0,-1 0 0,0 0 0,0-1 0,0 0 0,10-4 0,-12 4 0,0 0 0,0-1 0,0 0 0,0 0 0,-1 0 0,1-1 0,-1 1 0,0-1 0,0 0 0,0 0 0,-1-1 0,1 1 0,3-7 0,-3 4 0,-1-1 0,0 1 0,0-1 0,-1 0 0,1 0 0,-2 0 0,1 0 0,0-12 0,-2 6 0,0 0 0,-1 0 0,0 1 0,-1-1 0,0 0 0,-2 0 0,1 1 0,-2-1 0,0 1 0,-8-15 0,13 27 0,0 0 0,0 1 0,-1-1 0,1 1 0,0-1 0,-1 0 0,1 1 0,0-1 0,-1 1 0,1-1 0,-1 1 0,1-1 0,-1 1 0,1 0 0,-1-1 0,1 1 0,-1 0 0,1-1 0,-1 1 0,1 0 0,-2-1 0,1 1 0,1 1 0,0-1 0,-1 0 0,1 0 0,0 1 0,-1-1 0,1 0 0,0 1 0,-1-1 0,1 0 0,0 1 0,0-1 0,-1 1 0,1-1 0,0 0 0,0 1 0,0-1 0,-1 1 0,1-1 0,0 1 0,0 0 0,-4 33 0,4-34 0,10 258 0,0-57 0,-10-160 0,-20-339 0,12 223 0,5 45 0,1 1 0,3-38 0,-1 60 0,1-1 0,0 1 0,0 0 0,1-1 0,0 1 0,0 0 0,1 0 0,-1 1 0,2-1 0,-1 0 0,1 1 0,0 0 0,0 0 0,10-11 0,-12 15 0,1 0 0,-1 0 0,1 0 0,0 0 0,0 0 0,0 1 0,0-1 0,0 1 0,0 0 0,1 0 0,-1 0 0,0 0 0,0 0 0,1 1 0,-1 0 0,1-1 0,-1 1 0,0 0 0,1 1 0,-1-1 0,0 1 0,1-1 0,-1 1 0,0 0 0,1 0 0,-1 1 0,0-1 0,0 1 0,0-1 0,0 1 0,-1 0 0,6 4 0,-3-2 0,1 1 0,-1 0 0,0 0 0,-1 1 0,1-1 0,-1 1 0,0 0 0,-1 0 0,1 1 0,-1-1 0,-1 0 0,1 1 0,-1 0 0,3 11 0,-5-11 0,1 1 0,-1-1 0,-1 0 0,1 0 0,-1 0 0,-1 0 0,1 0 0,-1 0 0,0 0 0,0 0 0,-1 0 0,0-1 0,-1 1 0,1-1 0,-9 11 0,4-7 0,0-1 0,0 0 0,-1-1 0,0 0 0,-1 0 0,0-1 0,0 0 0,-17 8 0,6-7-1365,5-4-5461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1.816"/>
    </inkml:context>
    <inkml:brush xml:id="br0">
      <inkml:brushProperty name="width" value="0.05" units="cm"/>
      <inkml:brushProperty name="height" value="0.05" units="cm"/>
    </inkml:brush>
  </inkml:definitions>
  <inkml:trace contextRef="#ctx0" brushRef="#br0">1 183 24575,'1'0'0,"0"0"0,-1 1 0,1-1 0,0 0 0,0 1 0,-1-1 0,1 1 0,0-1 0,0 1 0,-1-1 0,1 1 0,-1 0 0,1-1 0,0 1 0,-1 0 0,1-1 0,-1 1 0,0 0 0,1 0 0,-1-1 0,0 1 0,1 0 0,-1 0 0,0 0 0,0 0 0,0 0 0,1 1 0,2 29 0,-3-28 0,0 180 0,1 24 0,4-187 0,0-16 0,-1-12 0,-3-3 0,0 0 0,-1 0 0,0 0 0,-1 1 0,0-1 0,-1 0 0,-5-17 0,-1-11 0,1-8 0,1-2 0,2-80 0,5 110 0,0 1 0,2-1 0,0 1 0,1 0 0,0 0 0,2 0 0,0 1 0,1-1 0,1 1 0,10-16 0,-15 28 0,0 0 0,1 0 0,0 0 0,0 1 0,0 0 0,0 0 0,1 0 0,-1 0 0,1 1 0,0-1 0,0 1 0,10-4 0,-12 6 0,0 0 0,0 1 0,0-1 0,0 1 0,0-1 0,0 1 0,0 0 0,0 0 0,0 1 0,0-1 0,0 1 0,0-1 0,0 1 0,0 0 0,0 0 0,-1 0 0,1 1 0,0-1 0,-1 0 0,1 1 0,-1 0 0,1 0 0,-1 0 0,0 0 0,0 0 0,3 3 0,2 3 0,-1 0 0,-1 1 0,1-1 0,-2 1 0,1 0 0,-1 0 0,0 0 0,-1 1 0,0-1 0,0 1 0,-1 0 0,-1-1 0,0 1 0,0 0 0,-1 12 0,0-16 0,0 1 0,-1-1 0,1 1 0,-2-1 0,1 1 0,-1-1 0,0 0 0,0 0 0,0 0 0,-1 0 0,0 0 0,0 0 0,-1-1 0,0 1 0,0-1 0,0 0 0,0 0 0,-1-1 0,0 1 0,0-1 0,0 0 0,0 0 0,-1-1 0,-5 4 0,-35 8-1365,0-5-5461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0.501"/>
    </inkml:context>
    <inkml:brush xml:id="br0">
      <inkml:brushProperty name="width" value="0.05" units="cm"/>
      <inkml:brushProperty name="height" value="0.05" units="cm"/>
    </inkml:brush>
  </inkml:definitions>
  <inkml:trace contextRef="#ctx0" brushRef="#br0">415 199 24575,'8'-31'0,"-1"8"0,-6 18 0,0 0 0,-1 0 0,1 0 0,-1 0 0,-1 0 0,1-1 0,0 1 0,-1 0 0,0 0 0,-1 0 0,1 0 0,-1 1 0,0-1 0,0 0 0,-4-6 0,3 6 0,-1 1 0,0 0 0,0 0 0,0 0 0,0 1 0,-1-1 0,1 1 0,-1 0 0,0 0 0,0 1 0,0-1 0,0 1 0,0 0 0,-7-1 0,-2 0 0,0 0 0,1 1 0,-1 1 0,0 0 0,0 1 0,1 1 0,-1 0 0,0 1 0,0 0 0,-17 6 0,19-5 0,-1 1 0,1 1 0,0 0 0,1 0 0,-1 1 0,1 1 0,0 0 0,0 1 0,1 0 0,0 0 0,-10 11 0,18-15 0,-1-1 0,0 1 0,1 0 0,-1-1 0,1 1 0,0 0 0,0 0 0,1 0 0,-1 1 0,1-1 0,0 0 0,0 1 0,0-1 0,1 0 0,0 1 0,-1-1 0,2 1 0,-1-1 0,0 1 0,1-1 0,0 0 0,0 1 0,0-1 0,1 0 0,-1 0 0,1 0 0,0 0 0,4 6 0,3 4 0,1 0 0,1-1 0,0 0 0,1-1 0,0 0 0,18 13 0,57 39 0,101 56 0,-61-42 0,-116-71 0,59 42 0,-63-44 0,-1 1 0,0 0 0,0 0 0,-1 0 0,1 0 0,-2 1 0,9 14 0,-11-18 0,-1-1 0,0 0 0,0 1 0,0 0 0,-1-1 0,1 1 0,-1-1 0,1 1 0,-1 0 0,0-1 0,0 1 0,0 0 0,0-1 0,0 1 0,-1 0 0,1-1 0,-1 1 0,0-1 0,0 1 0,-1 3 0,-1-3 0,1 1 0,-1-1 0,1 0 0,-1 1 0,0-1 0,-1 0 0,1-1 0,0 1 0,-1-1 0,0 1 0,-5 2 0,-7 2 0,1-1 0,-1-1 0,0 0 0,0-2 0,-24 4 0,6-3 0,-1-1 0,1-2 0,-39-4 0,58 2 0,1-1 0,0-1 0,0 0 0,0-1 0,0 0 0,0-1 0,1 0 0,-1-1 0,2-1 0,-15-9 0,24 13 18,-1 1 0,0-1 0,1 0 0,0-1 0,-1 1 0,1 0 0,1-1 0,-1 0 0,0 0 0,1 0 0,0 0 0,0 0 0,0 0 0,0 0 0,1-1 0,0 1 0,-1-1 0,1-7 0,1 7-125,0-1 0,0 1 1,1-1-1,0 1 0,0 0 1,1 0-1,-1-1 0,1 1 1,0 0-1,1 1 0,-1-1 1,1 0-1,0 1 0,0-1 1,5-5-1,8-7-6719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053"/>
    </inkml:context>
    <inkml:brush xml:id="br0">
      <inkml:brushProperty name="width" value="0.05" units="cm"/>
      <inkml:brushProperty name="height" value="0.05" units="cm"/>
    </inkml:brush>
  </inkml:definitions>
  <inkml:trace contextRef="#ctx0" brushRef="#br0">447 329 24575,'3'-5'0,"-1"0"0,1-1 0,-1 1 0,0-1 0,-1 0 0,1 1 0,-1-1 0,0 0 0,-1 0 0,1 0 0,-1 0 0,0 0 0,-1 0 0,1 0 0,-1 1 0,-1-1 0,1 0 0,-1 0 0,0 1 0,0-1 0,0 1 0,-1-1 0,0 1 0,0 0 0,0 0 0,-1 0 0,1 1 0,-1-1 0,0 1 0,-1 0 0,-8-6 0,-9-8 0,-1 1 0,0 0 0,-1 3 0,-1 0 0,0 1 0,-1 1 0,-1 1 0,0 2 0,0 1 0,-42-7 0,64 14 0,1 0 0,-1 1 0,0 0 0,0 0 0,1 0 0,-1 1 0,0-1 0,1 1 0,-1 0 0,-8 4 0,11-4 0,0 0 0,0 0 0,0 0 0,0 1 0,1-1 0,-1 1 0,1-1 0,-1 1 0,1-1 0,-1 1 0,1 0 0,0 0 0,0 0 0,0-1 0,0 1 0,0 0 0,0 0 0,1 1 0,-1-1 0,1 0 0,-1 0 0,1 0 0,0 0 0,0 0 0,0 5 0,0 0 0,1 0 0,1 0 0,-1 0 0,1 0 0,1 0 0,-1 0 0,1 0 0,0-1 0,1 1 0,-1-1 0,1 0 0,6 7 0,6 7 0,39 36 0,-7-15 0,2-3 0,1-2 0,59 30 0,-54-33 0,0 3 0,81 68 0,-129-97 0,-1 0 0,0 0 0,-1 0 0,0 1 0,0 1 0,0-1 0,-1 1 0,5 10 0,-9-16 0,0 0 0,0 0 0,0 0 0,-1-1 0,1 1 0,-1 0 0,1 0 0,-1 0 0,0 0 0,0 0 0,0 0 0,-1 0 0,1 0 0,-1 0 0,0 0 0,1 0 0,-1 0 0,-1-1 0,1 1 0,0 0 0,-1-1 0,1 1 0,-1-1 0,0 1 0,1-1 0,-1 0 0,0 0 0,-1 1 0,1-2 0,0 1 0,-4 2 0,-4 2 0,0 0 0,0-1 0,0-1 0,-1 0 0,1 0 0,-1-1 0,0 0 0,0-1 0,0 0 0,-20 0 0,17-2 0,-1 0 0,0-1 0,1 0 0,-1-1 0,1-1 0,-1 0 0,-23-10 0,33 11 0,-1 0 0,1-1 0,-1 0 0,1 0 0,0 0 0,1 0 0,-1-1 0,0 0 0,1 0 0,0 0 0,0 0 0,0-1 0,0 0 0,1 0 0,0 0 0,0 0 0,0 0 0,1-1 0,0 1 0,0-1 0,0 1 0,0-1 0,1 0 0,0 0 0,0 0 0,1 0 0,0 1 0,0-1 0,0 0 0,1 0 0,-1 0 0,1 0 0,1 0 0,-1 0 0,1 1 0,4-9 0,11-17-1365,2 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436"/>
    </inkml:context>
    <inkml:brush xml:id="br0">
      <inkml:brushProperty name="width" value="0.05" units="cm"/>
      <inkml:brushProperty name="height" value="0.05" units="cm"/>
    </inkml:brush>
  </inkml:definitions>
  <inkml:trace contextRef="#ctx0" brushRef="#br0">219 146 24575,'1'-2'0,"1"0"0,0 0 0,-1 0 0,1 0 0,-1-1 0,0 1 0,1 0 0,-1-1 0,0 1 0,0-1 0,-1 1 0,1-1 0,0 1 0,-1-1 0,0 0 0,0 1 0,1-1 0,-2 1 0,1-1 0,0 0 0,0 1 0,-1-1 0,1 1 0,-1-1 0,0 1 0,0-1 0,0 1 0,0-1 0,-3-3 0,1 1 0,0 0 0,-1 0 0,0 0 0,0 1 0,0-1 0,0 1 0,-1 0 0,0 0 0,1 1 0,-1 0 0,-11-6 0,11 7 0,0 0 0,0 0 0,0 0 0,-1 1 0,1 0 0,0 0 0,-1 0 0,1 1 0,-1 0 0,1 0 0,-8 1 0,9-1 0,1 1 0,0 0 0,-1 0 0,1 1 0,0-1 0,0 1 0,-1 0 0,1-1 0,1 1 0,-1 0 0,0 1 0,0-1 0,1 0 0,-1 1 0,1 0 0,0-1 0,0 1 0,-3 6 0,-1 3 0,0 0 0,1 0 0,1 0 0,0 1 0,1 0 0,0-1 0,1 1 0,0 1 0,1-1 0,1 0 0,0 0 0,1 0 0,0 0 0,1 0 0,0 0 0,1 0 0,1 0 0,0-1 0,1 0 0,0 1 0,0-2 0,15 23 0,-12-22 0,-1-1 0,2 0 0,-1 0 0,2-1 0,-1 0 0,1 0 0,1-1 0,0-1 0,0 0 0,1 0 0,-1-1 0,2-1 0,-1 0 0,1 0 0,0-1 0,0-1 0,0 0 0,1-1 0,-1-1 0,1 0 0,26 0 0,-32-2 0,1-1 0,0 0 0,0-1 0,0 0 0,-1 0 0,1-1 0,-1 0 0,0 0 0,0-1 0,0 0 0,0-1 0,0 0 0,-1 0 0,12-11 0,-14 11 0,0-1 0,0 1 0,-1-1 0,0 0 0,0 0 0,-1 0 0,0 0 0,0 0 0,0-1 0,-1 0 0,0 0 0,0 1 0,0-1 0,-1 0 0,0 0 0,-1 0 0,1-1 0,-1 1 0,-1-7 0,-1 4 0,1 0 0,-2 0 0,1 1 0,-1-1 0,-1 1 0,0-1 0,0 1 0,0 0 0,-2 1 0,-7-12 0,4 8 0,-1 1 0,0 1 0,-1 0 0,0 0 0,0 1 0,-21-13 0,13 11 0,-1 1 0,-1 0 0,1 2 0,-1 0 0,-1 2 0,1 0 0,-1 1 0,0 2 0,-30-3 0,37 6-273,0 1 0,0 0 0,0 0 0,-16 5 0,-2 3-6553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1.719"/>
    </inkml:context>
    <inkml:brush xml:id="br0">
      <inkml:brushProperty name="width" value="0.05" units="cm"/>
      <inkml:brushProperty name="height" value="0.05" units="cm"/>
    </inkml:brush>
  </inkml:definitions>
  <inkml:trace contextRef="#ctx0" brushRef="#br0">20 33 24575,'-1'-1'0,"0"0"0,1 1 0,-1-1 0,1 0 0,-1 0 0,1 0 0,-1 1 0,1-1 0,-1 0 0,1 0 0,0 0 0,-1 0 0,1 0 0,0 0 0,0 0 0,0 0 0,0 0 0,0 0 0,0 0 0,0 0 0,0 0 0,0 0 0,0 0 0,1-1 0,-1 1 0,1 0 0,-1 1 0,0-1 0,1 1 0,-1-1 0,1 1 0,-1-1 0,1 1 0,0-1 0,-1 1 0,1-1 0,-1 1 0,1 0 0,0-1 0,-1 1 0,1 0 0,0 0 0,0 0 0,-1-1 0,1 1 0,0 0 0,-1 0 0,1 0 0,0 0 0,0 0 0,-1 0 0,1 0 0,0 1 0,-1-1 0,1 0 0,0 0 0,0 0 0,-1 1 0,2-1 0,6 4 0,1 0 0,-1 1 0,0 0 0,0 0 0,0 0 0,-1 1 0,9 8 0,46 54 0,-49-53 0,33 39 0,38 59 0,-64-83 0,-2 1 0,-1 0 0,24 66 0,-37-84 0,0-1 0,-1 1 0,-1 0 0,0 0 0,0 0 0,-2 0 0,1 0 0,-3 18 0,0-22 0,1 0 0,-1 0 0,-1 0 0,0 0 0,0-1 0,-1 1 0,0-1 0,0 0 0,-1 0 0,0 0 0,-1-1 0,-11 13 0,3-6 49,-1-1 0,-1-1 0,0 0-1,-1-1 1,0 0 0,-24 9 0,6-4-618,-2-3 0,-45 12 0,6-7-6257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42.444"/>
    </inkml:context>
    <inkml:brush xml:id="br0">
      <inkml:brushProperty name="width" value="0.05" units="cm"/>
      <inkml:brushProperty name="height" value="0.05" units="cm"/>
    </inkml:brush>
  </inkml:definitions>
  <inkml:trace contextRef="#ctx0" brushRef="#br0">130 71 24575,'3'-4'0,"0"0"0,-1 0 0,1-1 0,-1 1 0,0 0 0,0-1 0,2-8 0,-3 12 0,-1-1 0,0 1 0,1 0 0,-1 0 0,0-1 0,0 1 0,0 0 0,0-1 0,0 1 0,0 0 0,-1 0 0,1-1 0,0 1 0,-1-2 0,0 2 0,1 1 0,-1-1 0,1 1 0,-1-1 0,1 1 0,-1-1 0,0 1 0,1 0 0,-1-1 0,0 1 0,1 0 0,-1-1 0,0 1 0,1 0 0,-1 0 0,0 0 0,0 0 0,1 0 0,-1 0 0,0 0 0,1 0 0,-1 0 0,0 0 0,0 0 0,1 0 0,-1 0 0,0 0 0,0 1 0,-3 0 0,1 0 0,0 1 0,0-1 0,0 1 0,1 0 0,-1 0 0,0 0 0,1 0 0,-1 0 0,1 1 0,-1-1 0,1 1 0,0 0 0,0-1 0,-2 6 0,-4 7 0,-12 28 0,20-42 0,-13 33 0,2 1 0,2 1 0,1-1 0,-4 56 0,7-24 0,7 106 0,0-140 0,1 0 0,2 0 0,2 0 0,1-1 0,1 0 0,2 0 0,21 43 0,-22-55 0,2 0 0,0-1 0,2 0 0,0-1 0,1 0 0,0-1 0,2-1 0,0-1 0,0 0 0,2-1 0,32 19 0,-23-19-124,0-1 0,1-2 0,0 0 0,1-2 0,0-1 0,0-2-1,1-1 1,-1-1 0,1-1 0,48-3 0,-26-4-6702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7.486"/>
    </inkml:context>
    <inkml:brush xml:id="br0">
      <inkml:brushProperty name="width" value="0.05" units="cm"/>
      <inkml:brushProperty name="height" value="0.05" units="cm"/>
    </inkml:brush>
  </inkml:definitions>
  <inkml:trace contextRef="#ctx0" brushRef="#br0">39 39 24575,'0'-3'0,"0"1"0,0 0 0,1 0 0,-1 0 0,1 0 0,-1 0 0,1 0 0,0 0 0,0 0 0,0 0 0,0 0 0,0 0 0,0 0 0,0 0 0,1 1 0,1-3 0,-2 4 0,-1-1 0,0 1 0,0 0 0,1 0 0,-1-1 0,0 1 0,1 0 0,-1 0 0,1 0 0,-1 0 0,0-1 0,1 1 0,-1 0 0,0 0 0,1 0 0,-1 0 0,1 0 0,-1 0 0,0 0 0,1 0 0,-1 0 0,1 0 0,-1 0 0,0 0 0,1 1 0,-1-1 0,0 0 0,1 0 0,-1 0 0,1 1 0,0 0 0,0 0 0,0 0 0,-1 0 0,1 0 0,0 1 0,-1-1 0,1 0 0,-1 0 0,1 1 0,-1-1 0,0 0 0,1 1 0,-1-1 0,0 2 0,1 15 0,-2 1 0,0-1 0,-1 0 0,0 0 0,-1-1 0,-8 23 0,1 0 0,-26 162 0,31-156 0,1 0 0,5 67 0,0-105 0,-1 0 0,1 0 0,0-1 0,1 1 0,5 15 0,-4-21-1365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2.815"/>
    </inkml:context>
    <inkml:brush xml:id="br0">
      <inkml:brushProperty name="width" value="0.05" units="cm"/>
      <inkml:brushProperty name="height" value="0.05" units="cm"/>
    </inkml:brush>
  </inkml:definitions>
  <inkml:trace contextRef="#ctx0" brushRef="#br0">52 48 24575,'-2'0'0,"0"0"0,0 0 0,0 0 0,-1 0 0,1 0 0,0 1 0,0-1 0,0 1 0,0-1 0,0 1 0,1 0 0,-1 0 0,0 0 0,0 0 0,0 0 0,1 0 0,-1 1 0,0-1 0,1 1 0,-2 1 0,1 0 0,1-1 0,-1 1 0,1 0 0,0-1 0,0 1 0,0 0 0,1 0 0,-1 0 0,1 0 0,-1 0 0,1-1 0,0 7 0,1 1 0,0 0 0,1-1 0,0 1 0,0 0 0,1-1 0,1 1 0,6 12 0,-4-11 0,1 0 0,0 0 0,1-1 0,0 0 0,1-1 0,11 11 0,-14-14 0,0-1 0,0-1 0,1 1 0,-1-1 0,1 0 0,0-1 0,0 1 0,1-1 0,-1-1 0,1 1 0,9 1 0,-12-4 0,-1 0 0,0-1 0,1 1 0,-1-1 0,0 0 0,0 0 0,0 0 0,1-1 0,-1 1 0,0-1 0,-1 0 0,1 0 0,0 0 0,0-1 0,-1 1 0,0-1 0,1 0 0,-1 0 0,0 0 0,0-1 0,-1 1 0,5-7 0,2-4 0,0-1 0,0 0 0,-2-1 0,9-22 0,-11 24-151,0-1-1,-1 1 0,0-1 0,-1 0 1,-1 0-1,0 0 0,-2 0 1,0-28-1,-4 26-6674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8.450"/>
    </inkml:context>
    <inkml:brush xml:id="br0">
      <inkml:brushProperty name="width" value="0.05" units="cm"/>
      <inkml:brushProperty name="height" value="0.05" units="cm"/>
    </inkml:brush>
  </inkml:definitions>
  <inkml:trace contextRef="#ctx0" brushRef="#br0">1801 1067 24575,'17'-20'0,"-10"13"0,-1 0 0,1 0 0,13-10 0,-5 6 0,-8 7 0,0-1 0,0 0 0,0 0 0,-1-1 0,0 0 0,8-9 0,-14 15 0,0 0 0,0-1 0,0 1 0,0-1 0,0 1 0,0 0 0,0-1 0,0 1 0,0 0 0,0-1 0,0 1 0,0-1 0,0 1 0,0 0 0,0-1 0,0 1 0,0 0 0,0-1 0,0 1 0,-1-1 0,1 1 0,0 0 0,0-1 0,0 1 0,-1 0 0,1 0 0,0-1 0,0 1 0,-1 0 0,1 0 0,0-1 0,-1 1 0,1 0 0,0 0 0,-1 0 0,1-1 0,0 1 0,-1 0 0,1 0 0,-1 0 0,1 0 0,0 0 0,-1 0 0,1 0 0,0 0 0,-1 0 0,1 0 0,-1 0 0,1 0 0,-26-2 0,24 1 0,-393 1 0,176 2 0,-833-2 0,998 0 0,1-2 0,-63-11 0,192 8 0,954 30-885,-584-10 637,426 4-1072,0-36 247,-736 7 2071,151-2 1530,-285 12-2528,0 0 0,0 0 0,0 0 0,0 0 0,0 0 0,0 0 0,0-1 0,-1 1 0,1-1 0,0 1 0,0-1 0,0 0 0,0 1 0,-1-1 0,1 0 0,0 0 0,-1-1 0,1 1 0,2-2 0,-4 1 0,1 1 0,0-1 0,-1 0 0,0 1 0,1-1 0,-1 0 0,0 0 0,0 1 0,1-1 0,-1 0 0,-1 0 0,1 1 0,0-1 0,0 0 0,-1 0 0,1 1 0,-1-1 0,1 0 0,-1 1 0,0-1 0,0 1 0,-1-3 0,-22-45 0,8 18 0,-15-41 0,11 9 0,3-1 0,3-1 0,-10-105 0,17 60 0,10-150 0,-4 264-136,0 0-1,-1 0 1,0 0-1,1 0 1,-1-1-1,-1 1 1,1 0-1,0-1 0,-6 6 1,-2 3-6690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8.793"/>
    </inkml:context>
    <inkml:brush xml:id="br0">
      <inkml:brushProperty name="width" value="0.05" units="cm"/>
      <inkml:brushProperty name="height" value="0.05" units="cm"/>
    </inkml:brush>
  </inkml:definitions>
  <inkml:trace contextRef="#ctx0" brushRef="#br0">52 131 24575,'-10'11'0,"0"1"0,1 0 0,-14 22 0,91-112 0,-57 64 0,-1 0 0,2 0 0,-1 1 0,2 0 0,25-21 0,-35 32 0,0 0 0,0 0 0,0 0 0,0 0 0,1 0 0,-1 1 0,1 0 0,-1-1 0,1 1 0,0 1 0,0-1 0,-1 0 0,1 1 0,0 0 0,0 0 0,-1 0 0,1 0 0,0 1 0,0-1 0,-1 1 0,1 0 0,0 0 0,-1 0 0,1 1 0,-1-1 0,1 1 0,-1 0 0,6 4 0,0 2 57,0-1 0,-1 1 0,1 1 0,-2 0 0,14 18 0,25 53-1764,-22-31-5119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9.584"/>
    </inkml:context>
    <inkml:brush xml:id="br0">
      <inkml:brushProperty name="width" value="0.05" units="cm"/>
      <inkml:brushProperty name="height" value="0.05" units="cm"/>
    </inkml:brush>
  </inkml:definitions>
  <inkml:trace contextRef="#ctx0" brushRef="#br0">2 0 24575,'-1'226'0,"3"243"0,7-339 255,-3-57-1875,-4-50-5206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49.971"/>
    </inkml:context>
    <inkml:brush xml:id="br0">
      <inkml:brushProperty name="width" value="0.05" units="cm"/>
      <inkml:brushProperty name="height" value="0.05" units="cm"/>
    </inkml:brush>
  </inkml:definitions>
  <inkml:trace contextRef="#ctx0" brushRef="#br0">148 59 24575,'-3'1'0,"0"-1"0,0 1 0,-1 0 0,1 0 0,0 0 0,0 1 0,0-1 0,0 1 0,0 0 0,0 0 0,1 0 0,-1 0 0,0 0 0,1 0 0,0 1 0,-1-1 0,1 1 0,-2 4 0,-4 4 0,0 1 0,-11 25 0,9-9 0,8-22 0,1-1 0,-1 1 0,0-1 0,0 0 0,-1 1 0,1-1 0,-1-1 0,0 1 0,-1 0 0,-6 7 0,10-12 0,0 0 0,0 0 0,0 0 0,-1 1 0,1-1 0,0 0 0,0 0 0,0 0 0,-1 0 0,1 0 0,0 0 0,0 0 0,0 0 0,-1 0 0,1 0 0,0 0 0,0 0 0,-1 0 0,1 0 0,0 0 0,0 0 0,0 0 0,-1 0 0,1 0 0,0 0 0,0 0 0,0 0 0,-1-1 0,1 1 0,0 0 0,0 0 0,0 0 0,0 0 0,-1 0 0,1-1 0,0 1 0,0 0 0,0 0 0,0 0 0,-5-13 0,4-12 0,2 15 0,0-1 0,1 1 0,0 0 0,1 0 0,1 0 0,-1 0 0,1 1 0,6-11 0,-3 8 0,1-1 0,0 1 0,1 1 0,0-1 0,14-12 0,-21 22 0,1 0 0,-1-1 0,1 1 0,0 0 0,0 0 0,0 1 0,0-1 0,0 0 0,0 1 0,0 0 0,0 0 0,1 0 0,-1 0 0,0 0 0,1 1 0,-1 0 0,1-1 0,-1 1 0,1 0 0,3 1 0,-3 0 0,1 1 0,-1-1 0,1 1 0,-1 0 0,0 0 0,0 0 0,0 1 0,0 0 0,0-1 0,-1 1 0,1 1 0,-1-1 0,0 0 0,4 6 0,3 5-273,-1 0 0,-1 0 0,0 0 0,6 17 0,5 17-6553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0.996"/>
    </inkml:context>
    <inkml:brush xml:id="br0">
      <inkml:brushProperty name="width" value="0.05" units="cm"/>
      <inkml:brushProperty name="height" value="0.05" units="cm"/>
    </inkml:brush>
  </inkml:definitions>
  <inkml:trace contextRef="#ctx0" brushRef="#br0">444 146 24575,'3'-1'0,"0"0"0,0-1 0,-1 1 0,1-1 0,0 0 0,-1 0 0,0 0 0,1 0 0,-1-1 0,0 1 0,0 0 0,0-1 0,0 0 0,-1 1 0,1-1 0,-1 0 0,0 0 0,1 0 0,-1 0 0,-1 0 0,1 0 0,0 0 0,-1 0 0,1 0 0,-1 0 0,0-5 0,-1 5 0,1 0 0,-1-1 0,0 1 0,0 0 0,-1 0 0,1 0 0,-1 0 0,1 0 0,-1 0 0,0 0 0,0 0 0,0 1 0,0-1 0,-1 1 0,1 0 0,-1-1 0,1 1 0,-1 0 0,0 0 0,0 1 0,0-1 0,0 1 0,0-1 0,-6-1 0,-2 0 0,0 1 0,0 0 0,-1 0 0,1 1 0,-1 1 0,1 0 0,-1 0 0,0 1 0,1 1 0,-20 5 0,14-3 0,1 1 0,-1 1 0,1 1 0,1 0 0,-1 1 0,-21 16 0,32-21 0,0 1 0,1-1 0,-1 1 0,1 0 0,0 0 0,1 1 0,-1-1 0,1 1 0,-1 0 0,2 0 0,-1 0 0,0 0 0,1 1 0,-2 5 0,3-7 0,1 0 0,-1 0 0,1 1 0,0-1 0,0 0 0,0 0 0,1 0 0,-1 1 0,1-1 0,0 0 0,0 0 0,1 0 0,-1 0 0,1 0 0,0-1 0,0 1 0,0 0 0,0-1 0,6 6 0,7 7 0,0-1 0,1 0 0,1-2 0,1 0 0,32 19 0,-31-22 0,-1 2 0,-1 0 0,0 0 0,-1 2 0,27 28 0,-41-40 0,-1-1 0,0 1 0,1 0 0,-1-1 0,0 1 0,0 0 0,0 0 0,0 0 0,-1 0 0,1 0 0,0 0 0,-1 0 0,1 0 0,-1 1 0,0-1 0,0 0 0,0 0 0,0 3 0,-1-4 0,1 1 0,-1 0 0,0 0 0,0 0 0,0 0 0,0-1 0,0 1 0,0-1 0,0 1 0,0-1 0,-1 1 0,1-1 0,-1 1 0,1-1 0,-4 2 0,-5 2 0,1 0 0,-1-1 0,-1 0 0,1 0 0,-18 3 0,-5 0 0,-65 6 0,83-12 0,0-1 0,0 0 0,0-1 0,-1-1 0,1 0 0,-24-7 0,18-1-1365,7-1-5461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1.380"/>
    </inkml:context>
    <inkml:brush xml:id="br0">
      <inkml:brushProperty name="width" value="0.05" units="cm"/>
      <inkml:brushProperty name="height" value="0.05" units="cm"/>
    </inkml:brush>
  </inkml:definitions>
  <inkml:trace contextRef="#ctx0" brushRef="#br0">130 93 24575,'-29'22'0,"24"-19"0,0 1 0,1-1 0,-1 1 0,1 0 0,0 0 0,-8 9 0,4 1 0,0 0 0,1 1 0,0-1 0,1 1 0,1 0 0,1 1 0,-6 28 0,6-12 0,1 0 0,3 62 0,5-118 0,13-34 0,-14 44 0,22-73 0,-10 31 0,2 0 0,27-57 0,-42 108 0,-1 0 0,1 0 0,0 0 0,1 1 0,-1-1 0,6-4 0,-8 8 0,0 0 0,-1 1 0,1-1 0,0 0 0,0 1 0,-1-1 0,1 1 0,0-1 0,0 1 0,0-1 0,0 1 0,0 0 0,0 0 0,0-1 0,-1 1 0,1 0 0,0 0 0,0 0 0,0 0 0,0 0 0,0 0 0,0 0 0,0 0 0,0 0 0,0 1 0,0-1 0,0 0 0,0 1 0,0-1 0,0 0 0,-1 1 0,1-1 0,0 1 0,0 0 0,0-1 0,-1 1 0,1-1 0,0 1 0,-1 0 0,1 0 0,0-1 0,-1 1 0,1 0 0,0 1 0,2 4 0,0-1 0,0 1 0,-1 0 0,1 0 0,-1 1 0,-1-1 0,2 9 0,5 49 0,-5-35 0,19 112-1365,-13-103-5461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1.935"/>
    </inkml:context>
    <inkml:brush xml:id="br0">
      <inkml:brushProperty name="width" value="0.05" units="cm"/>
      <inkml:brushProperty name="height" value="0.05" units="cm"/>
    </inkml:brush>
  </inkml:definitions>
  <inkml:trace contextRef="#ctx0" brushRef="#br0">1 318 24575,'0'-2'0,"0"0"0,0 1 0,0-1 0,0 0 0,1 0 0,-1 0 0,1 1 0,-1-1 0,1 0 0,0 0 0,0 1 0,0-1 0,0 1 0,0-1 0,0 1 0,0-1 0,0 1 0,3-3 0,-1 2 0,0 0 0,0 0 0,1 0 0,-1 1 0,0-1 0,1 1 0,-1 0 0,8-2 0,1 1 0,0 1 0,0 0 0,0 0 0,22 3 0,17 4 0,-11-1 0,63 0 0,-102-5 0,1 0 0,0 0 0,0 0 0,0 0 0,0-1 0,0 1 0,-1 0 0,1-1 0,0 0 0,0 1 0,-1-1 0,1 0 0,0 0 0,-1 0 0,1 0 0,-1 0 0,2-2 0,0 0 0,-1 0 0,0 0 0,-1-1 0,1 1 0,0-1 0,1-6 0,-1 5 0,-2 4 0,0 1 0,0 0 0,0 0 0,0 0 0,0-1 0,0 1 0,0 0 0,0 0 0,0 0 0,0-1 0,0 1 0,0 0 0,0 0 0,0 0 0,0 0 0,0-1 0,1 1 0,-1 0 0,0 0 0,0 0 0,0 0 0,0 0 0,0-1 0,0 1 0,1 0 0,-1 0 0,0 0 0,0 0 0,0 0 0,0 0 0,1 0 0,-1 0 0,0 0 0,0 0 0,0-1 0,0 1 0,1 0 0,-1 0 0,0 0 0,0 0 0,0 0 0,1 0 0,-1 0 0,0 0 0,0 1 0,5 9 0,2 22 0,-7-29 0,12 99 0,8 35 0,-14-118 0,-6-19 0,0 0 0,0 0 0,0 0 0,0 0 0,0 0 0,1 0 0,-1 1 0,0-1 0,0 0 0,0 0 0,0 0 0,0 0 0,0 0 0,0 0 0,0 0 0,0 0 0,1 0 0,-1 0 0,0 0 0,0 0 0,0 0 0,0 0 0,0 0 0,0 0 0,0 0 0,1 0 0,-1 0 0,0 0 0,0 0 0,0 0 0,0 0 0,0 0 0,0 0 0,0 0 0,1 0 0,-1 0 0,0 0 0,0 0 0,0 0 0,0 0 0,0 0 0,0 0 0,0 0 0,0-1 0,0 1 0,0 0 0,1 0 0,-1 0 0,0 0 0,0 0 0,0 0 0,0 0 0,0 0 0,0-1 0,0 1 0,0 0 0,0 0 0,0 0 0,0 0 0,0 0 0,0-1 0,1-2 0,0-1 0,-1 0 0,1 0 0,-1 0 0,0 0 0,-1-7 0,-14-90 0,6 50 0,-1-54 0,9 90 0,1 0 0,1 0 0,0 0 0,1 0 0,1 0 0,0 0 0,1 0 0,7-15 0,-8 24 0,-1 0 0,2 1 0,-1-1 0,1 1 0,0 0 0,0 0 0,0 0 0,1 1 0,-1 0 0,1-1 0,0 1 0,1 1 0,-1-1 0,1 1 0,-1 0 0,1 0 0,0 1 0,0 0 0,9-2 0,-10 2 0,0 1 0,1 1 0,-1-1 0,0 1 0,1 0 0,-1 0 0,0 1 0,1-1 0,-1 1 0,0 0 0,0 1 0,0-1 0,1 1 0,-1 0 0,-1 0 0,1 1 0,0 0 0,-1-1 0,1 1 0,-1 1 0,0-1 0,0 1 0,5 6 0,-6-7 10,0 0 0,-1 0 0,0 1 0,1-1 0,-1 1 0,-1-1 1,1 1-1,0 0 0,-1 0 0,0 0 0,0 0 0,0 0 0,0 0 0,-1 0 0,0 0 0,0 6 0,-1-4 5,0 0 1,0 0-1,0 0 1,-1 0-1,0-1 1,0 1 0,-1-1-1,0 1 1,0-1-1,-4 6 1,-3 2-230,0-1 1,-1 0 0,0-1-1,-1 0 1,-1-1 0,1 0-1,-21 11 1,0-2-6613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2.192"/>
    </inkml:context>
    <inkml:brush xml:id="br0">
      <inkml:brushProperty name="width" value="0.05" units="cm"/>
      <inkml:brushProperty name="height" value="0.05" units="cm"/>
    </inkml:brush>
  </inkml:definitions>
  <inkml:trace contextRef="#ctx0" brushRef="#br0">0 5 24575,'0'-3'0,"0"2"0,3 4 0,1 5 0,0 7 0,2 11 0,1 10 0,-2 5 0,-1 8 0,-1 6 0,-2 2 0,0-2 0,-4-1 0,-2-4 0,1-9-8191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2.725"/>
    </inkml:context>
    <inkml:brush xml:id="br0">
      <inkml:brushProperty name="width" value="0.05" units="cm"/>
      <inkml:brushProperty name="height" value="0.05" units="cm"/>
    </inkml:brush>
  </inkml:definitions>
  <inkml:trace contextRef="#ctx0" brushRef="#br0">258 398 24575,'0'-10'0,"0"0"0,-1 0 0,0 0 0,0 0 0,-1 0 0,-5-16 0,6 23 0,-1-1 0,0 1 0,0 0 0,0 0 0,0 0 0,0 0 0,0 0 0,-1 1 0,0-1 0,1 1 0,-1-1 0,0 1 0,0 0 0,0 0 0,-1 0 0,1 0 0,0 1 0,-1 0 0,1-1 0,-1 1 0,-4-1 0,2 2 0,-1-1 0,1 0 0,0 1 0,0 0 0,-1 1 0,1 0 0,0-1 0,0 2 0,0-1 0,0 1 0,0 0 0,0 0 0,0 1 0,1-1 0,-1 1 0,1 1 0,0-1 0,-5 5 0,4-4 0,1 1 0,0-1 0,0 1 0,0 0 0,1 1 0,-1-1 0,1 1 0,0 0 0,1 0 0,0 0 0,0 0 0,0 1 0,1-1 0,0 1 0,0 0 0,-1 7 0,3-12 0,-1 0 0,1 0 0,0 0 0,0 0 0,1 0 0,-1 0 0,0 0 0,1 0 0,-1 0 0,1 0 0,-1 0 0,1 0 0,0 0 0,0 0 0,0-1 0,0 1 0,0 0 0,1-1 0,-1 1 0,0-1 0,1 1 0,-1-1 0,1 0 0,-1 1 0,1-1 0,0 0 0,0 0 0,-1 0 0,1 0 0,0-1 0,0 1 0,0 0 0,0-1 0,0 1 0,0-1 0,4 0 0,3 1 0,0 0 0,-1-1 0,1 0 0,0-1 0,0 0 0,0 0 0,11-3 0,-8 1 0,0-1 0,0 0 0,-1-1 0,1 0 0,-1-1 0,0 0 0,-1-1 0,1 0 0,-1 0 0,-1-1 0,0 0 0,0-1 0,0 0 0,-1-1 0,0 0 0,-1 0 0,0 0 0,-1-1 0,0 0 0,0 0 0,-2-1 0,1 0 0,-1 0 0,-1 0 0,4-23 0,-5 18 0,-1 0 0,0-1 0,-3-28 0,1 37 0,0 0 0,0 1 0,-1-1 0,-1 0 0,1 1 0,-2 0 0,1-1 0,-9-13 0,12 21 0,0 0 0,-1 1 0,1-1 0,0 1 0,-1-1 0,1 0 0,-1 1 0,1-1 0,-1 1 0,1-1 0,-1 1 0,1-1 0,-1 1 0,0-1 0,1 1 0,-1 0 0,1-1 0,-1 1 0,0 0 0,1-1 0,-1 1 0,0 0 0,0 0 0,1 0 0,-1 0 0,0 0 0,0 0 0,0 0 0,0 0 0,0 1 0,0 0 0,0-1 0,0 1 0,0 0 0,0 0 0,1-1 0,-1 1 0,0 0 0,1 0 0,-1 0 0,0 0 0,1 0 0,-1 0 0,0 2 0,-2 5 0,1 0 0,0 0 0,-3 14 0,4 0 0,0-1 0,1 0 0,1 1 0,1-1 0,7 29 0,1-5 0,24 62 0,-21-77-582,29 51 0,-41-79 381,16 27-6625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3.160"/>
    </inkml:context>
    <inkml:brush xml:id="br0">
      <inkml:brushProperty name="width" value="0.05" units="cm"/>
      <inkml:brushProperty name="height" value="0.05" units="cm"/>
    </inkml:brush>
  </inkml:definitions>
  <inkml:trace contextRef="#ctx0" brushRef="#br0">1 408 24575,'0'-4'0,"0"-3"0,0-1 0,0 1 0,3-12 0,-3 18 0,0 0 0,1 1 0,-1-1 0,0 0 0,0 0 0,1 1 0,-1-1 0,0 0 0,1 1 0,-1-1 0,1 0 0,-1 1 0,1-1 0,-1 1 0,1-1 0,-1 1 0,1-1 0,1 0 0,-2 1 0,1 0 0,0 0 0,0 0 0,-1 0 0,1 0 0,0 0 0,0 0 0,-1 0 0,1 1 0,0-1 0,0 0 0,-1 0 0,1 1 0,0-1 0,-1 0 0,1 1 0,0-1 0,-1 1 0,1-1 0,-1 1 0,1-1 0,-1 1 0,1 0 0,3 3 0,-1-1 0,-1 1 0,1 0 0,-1 0 0,1 0 0,-1 0 0,0 1 0,0-1 0,-1 0 0,2 6 0,8 50 0,-10-52 0,4 43 0,-3 98 0,-4-328 0,-1 77 0,15-154 0,-10 245 0,0-1 0,1 1 0,0-1 0,0 1 0,1 0 0,10-19 0,-13 27 0,1 1 0,-1-1 0,1 1 0,0-1 0,0 1 0,-1 0 0,2 0 0,-1 0 0,0 0 0,0 0 0,1 0 0,-1 0 0,1 1 0,-1 0 0,1-1 0,0 1 0,-1 0 0,1 0 0,0 0 0,0 0 0,0 1 0,0-1 0,0 1 0,0 0 0,0 0 0,0 0 0,-1 0 0,1 1 0,0-1 0,0 1 0,6 1 0,-1 1 0,0 1 0,0 0 0,0 1 0,0 0 0,-1 0 0,0 0 0,0 1 0,0 0 0,-1 0 0,0 1 0,0 0 0,0 0 0,7 13 0,-7-10 0,0 1 0,-1-1 0,0 1 0,-1 0 0,0 0 0,0 1 0,-1-1 0,-1 1 0,2 23 0,-4-30 14,0 1 1,-1 0-1,1 0 0,-1-1 0,0 1 1,-1 0-1,1-1 0,-1 1 0,0-1 0,-1 0 1,1 1-1,-1-1 0,0 0 0,-1-1 1,1 1-1,-1 0 0,0-1 0,0 0 0,0 0 1,0 0-1,-1-1 0,1 1 0,-7 2 1,0 0-186,0 0 0,-1-1 1,1-1-1,-1 0 0,0 0 1,-1-2-1,1 1 0,0-1 1,-21 0-1,-10-2-6655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3.475"/>
    </inkml:context>
    <inkml:brush xml:id="br0">
      <inkml:brushProperty name="width" value="0.05" units="cm"/>
      <inkml:brushProperty name="height" value="0.05" units="cm"/>
    </inkml:brush>
  </inkml:definitions>
  <inkml:trace contextRef="#ctx0" brushRef="#br0">528 739 24575,'-116'-9'0,"84"5"0,-1 2 0,1 0 0,-33 4 0,18 4 0,29-2 0,1-2 0,-1 0 0,1-1 0,-1-1 0,-29-3 0,44 3 0,0-1 0,0 0 0,-1 1 0,1-1 0,0 0 0,0 0 0,0-1 0,0 1 0,1-1 0,-1 1 0,0-1 0,1 0 0,-1 0 0,1 0 0,-1 0 0,1-1 0,0 1 0,0-1 0,0 1 0,0-1 0,1 0 0,-1 0 0,1 1 0,-1-1 0,1 0 0,0 0 0,0-1 0,0 1 0,1 0 0,-1 0 0,1 0 0,0 0 0,0-1 0,0 1 0,0 0 0,0 0 0,1 0 0,-1-1 0,1 1 0,0 0 0,0 0 0,0 0 0,3-4 0,7-14 0,1 1 0,2 1 0,0 0 0,1 0 0,28-27 0,-4 5 0,9-12 0,77-92 0,-108 122 0,-1 0 0,-1-1 0,-1-1 0,18-43 0,-30 65 0,-1-1 0,1 0 0,-1-1 0,0 1 0,0 0 0,-1 0 0,0 0 0,1-1 0,-1 1 0,-1-5 0,1 8 0,-1-1 0,1 0 0,-1 1 0,1-1 0,-1 1 0,0-1 0,0 1 0,0 0 0,0-1 0,0 1 0,0 0 0,0 0 0,0-1 0,0 1 0,-1 0 0,1 0 0,0 0 0,-1 0 0,1 1 0,-1-1 0,1 0 0,-1 1 0,1-1 0,-1 1 0,1-1 0,-1 1 0,0 0 0,-1-1 0,-6 0 0,0 1 0,1 0 0,-1 0 0,0 1 0,0 0 0,1 1 0,-1 0 0,1 0 0,-1 0 0,1 1 0,0 1 0,-15 8 0,5-2 0,1 1 0,1 1 0,-1 0 0,-21 23 0,28-25 0,0 1 0,1 0 0,0 0 0,1 1 0,1 0 0,-1 1 0,2 0 0,0 0 0,0 0 0,-3 16 0,7-21 0,0 0 0,1 1 0,0-1 0,0 1 0,1-1 0,0 1 0,0-1 0,1 1 0,0-1 0,1 0 0,0 1 0,0-1 0,1 0 0,0 0 0,0 0 0,1-1 0,0 1 0,6 8 0,-2-5 0,0-1 0,1-1 0,0 1 0,0-2 0,1 1 0,0-1 0,1-1 0,0 0 0,23 12 0,-14-11 0,1 0 0,0-1 0,0-1 0,44 6 0,-64-11 0,-1-1 0,1 0 0,0 0 0,0 1 0,0-1 0,0 0 0,0 1 0,-1-1 0,1 1 0,0-1 0,-1 1 0,1 0 0,0-1 0,-1 1 0,1 0 0,0-1 0,-1 1 0,1 0 0,-1 0 0,1-1 0,-1 1 0,0 0 0,1 0 0,-1 0 0,0 0 0,0 0 0,1-1 0,-1 1 0,0 0 0,0 2 0,-2 33 0,0-22 0,0 29 114,1 0 0,6 44 0,-3-71-304,0 1 0,2-1 1,0 0-1,0-1 0,2 1 1,-1-1-1,2 0 1,12 21-1,0-9-6636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4.704"/>
    </inkml:context>
    <inkml:brush xml:id="br0">
      <inkml:brushProperty name="width" value="0.05" units="cm"/>
      <inkml:brushProperty name="height" value="0.05" units="cm"/>
    </inkml:brush>
  </inkml:definitions>
  <inkml:trace contextRef="#ctx0" brushRef="#br0">254 121 24575,'-1'-1'0,"1"0"0,0 0 0,-1 0 0,1 1 0,-1-1 0,1 0 0,-1 0 0,1 1 0,-1-1 0,0 0 0,1 1 0,-1-1 0,0 1 0,0-1 0,1 1 0,-1-1 0,0 1 0,0 0 0,0-1 0,1 1 0,-1 0 0,0 0 0,0-1 0,0 1 0,0 0 0,0 0 0,0 0 0,-32-3 0,28 3 0,-4-1 0,0 1 0,1 0 0,-1 0 0,0 1 0,1 0 0,-1 1 0,1 0 0,0 0 0,-1 1 0,1 0 0,0 1 0,1 0 0,-1 0 0,-11 8 0,13-8 0,1 1 0,1 0 0,-1 0 0,1 0 0,-1 0 0,1 0 0,1 1 0,-1 0 0,1 0 0,0 0 0,1 0 0,-1 0 0,1 1 0,0-1 0,1 1 0,-1 0 0,2-1 0,-1 1 0,0 9 0,2-2 0,1-1 0,0 1 0,1-1 0,0 0 0,1 0 0,0 0 0,1 0 0,1-1 0,0 1 0,0-2 0,2 1 0,-1-1 0,1 0 0,1 0 0,0-1 0,0 0 0,1-1 0,0 0 0,19 13 0,-19-16 0,0 0 0,1 0 0,-1-1 0,1 0 0,0-1 0,0 0 0,0-1 0,0 0 0,1-1 0,15 2 0,-18-4 0,0 0 0,0-1 0,0 1 0,0-2 0,0 1 0,0-1 0,0-1 0,0 0 0,-1 0 0,1 0 0,-1-1 0,0-1 0,0 1 0,8-7 0,-7 4 0,-1 0 0,0 0 0,0-1 0,-1 0 0,0-1 0,-1 1 0,0-1 0,0-1 0,-1 1 0,0-1 0,-1 0 0,0 0 0,0 0 0,-1 0 0,0-1 0,1-16 0,-2 14 0,-1 1 0,-1-1 0,0 1 0,-1 0 0,0-1 0,-1 1 0,0 0 0,-1 0 0,-1 0 0,0 0 0,0 0 0,-1 1 0,-1 0 0,-8-13 0,4 9-124,-2 1 0,0 0 0,0 1 0,-1 0 0,-1 1 0,0 0-1,-1 1 1,0 1 0,0 1 0,-23-11 0,9 6-6702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5.234"/>
    </inkml:context>
    <inkml:brush xml:id="br0">
      <inkml:brushProperty name="width" value="0.05" units="cm"/>
      <inkml:brushProperty name="height" value="0.05" units="cm"/>
    </inkml:brush>
  </inkml:definitions>
  <inkml:trace contextRef="#ctx0" brushRef="#br0">135 2 24575,'-1'6'0,"-1"0"0,0 0 0,1 0 0,-2 0 0,1 0 0,-1-1 0,0 1 0,-4 5 0,0 3 0,-9 16 0,4-6 0,-1-1 0,-1 0 0,-25 32 0,38-54 0,0 0 0,1 0 0,-1 0 0,0-1 0,0 1 0,1 0 0,-1 0 0,1 0 0,-1 0 0,1 1 0,-1-1 0,1 0 0,-1 0 0,1 0 0,0 0 0,0 0 0,0 2 0,0-2 0,0 0 0,0-1 0,1 1 0,-1-1 0,0 1 0,1-1 0,-1 1 0,0-1 0,1 1 0,-1-1 0,1 1 0,-1-1 0,1 0 0,-1 1 0,1-1 0,-1 0 0,1 1 0,-1-1 0,1 0 0,-1 1 0,1-1 0,0 0 0,0 0 0,6 2 0,0-2 0,0 1 0,0 0 0,11-2 0,-8 1 0,116-6 0,-108 4 0,1-1 0,-1 0 0,0-2 0,30-11 0,-45 15 11,0-1 0,0 1-1,0-1 1,0 0 0,-1 0-1,1 0 1,-1 0 0,1 0-1,-1-1 1,0 1 0,0-1-1,0 0 1,0 1 0,-1-1-1,4-6 1,-3 4 8,-1 0 0,1-1 0,-1 1 0,0-1 0,0 1 0,-1-1 0,0 0 0,0-9 0,-1 4-190,-1 1 0,0-1 1,0 1-1,-1-1 0,-1 1 1,0 0-1,0 0 0,-1 0 1,-7-11-1,3 8-6655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5.647"/>
    </inkml:context>
    <inkml:brush xml:id="br0">
      <inkml:brushProperty name="width" value="0.05" units="cm"/>
      <inkml:brushProperty name="height" value="0.05" units="cm"/>
    </inkml:brush>
  </inkml:definitions>
  <inkml:trace contextRef="#ctx0" brushRef="#br0">200 38 24575,'-3'-1'0,"-1"0"0,1 1 0,0-1 0,0-1 0,0 1 0,0 0 0,1-1 0,-1 1 0,-3-4 0,-14-6 0,14 9 0,0 0 0,0 1 0,0-1 0,0 1 0,-1 0 0,1 1 0,0 0 0,0 0 0,-1 0 0,1 0 0,0 1 0,0 0 0,-11 4 0,14-4 0,0 0 0,0 1 0,0-1 0,0 1 0,0 0 0,1 0 0,-1 0 0,1 0 0,-1 1 0,1-1 0,0 1 0,0-1 0,0 1 0,0 0 0,0 0 0,1 0 0,-1 0 0,1 0 0,0 0 0,0 0 0,0 0 0,0 0 0,1 1 0,-1-1 0,1 0 0,0 1 0,0 3 0,1 9 0,0 0 0,2-1 0,0 1 0,1-1 0,0 0 0,1 0 0,1 0 0,0-1 0,1 1 0,0-2 0,1 1 0,1-1 0,0 0 0,1-1 0,13 13 0,-19-21 0,1 0 0,-1-1 0,1 0 0,0 0 0,0 0 0,0 0 0,0-1 0,1 1 0,-1-1 0,0-1 0,1 1 0,0-1 0,-1 0 0,1 0 0,0-1 0,0 1 0,-1-2 0,1 1 0,0 0 0,-1-1 0,1 0 0,7-2 0,-7 1 0,0-1 0,0 1 0,0-1 0,0-1 0,0 1 0,-1-1 0,1 0 0,-1 0 0,0 0 0,0-1 0,0 0 0,-1 0 0,0 0 0,0 0 0,0-1 0,-1 0 0,1 1 0,-1-1 0,2-7 0,-2 1 29,0 1-1,0-1 1,-1 0-1,-1 0 0,0 0 1,-1 0-1,0 0 1,-1-1-1,0 1 1,-1 0-1,-6-23 1,6 28-64,-1 1 1,1-1 0,-1 1 0,0 0 0,-1-1 0,0 1 0,0 1 0,0-1-1,-9-9 1,10 12-46,-1 1 0,1-1-1,-1 0 1,0 1 0,0 0-1,1 0 1,-2 0 0,1 0-1,0 1 1,0 0 0,0 0 0,-1 0-1,1 0 1,0 0 0,-1 1-1,-6 0 1,-11 2-6746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6.132"/>
    </inkml:context>
    <inkml:brush xml:id="br0">
      <inkml:brushProperty name="width" value="0.05" units="cm"/>
      <inkml:brushProperty name="height" value="0.05" units="cm"/>
    </inkml:brush>
  </inkml:definitions>
  <inkml:trace contextRef="#ctx0" brushRef="#br0">107 0 24575,'-1'22'0,"-1"0"0,-1 0 0,0 0 0,-2 0 0,-11 32 0,2-18 0,-1 0 0,-26 43 0,40-78 0,0 0 0,1 1 0,-1-1 0,0 0 0,1 1 0,-1-1 0,1 1 0,-1-1 0,1 0 0,0 1 0,-1-1 0,1 1 0,0 2 0,0-3 0,1-1 0,-1 0 0,0 1 0,0-1 0,0 0 0,1 1 0,-1-1 0,0 0 0,1 1 0,-1-1 0,0 0 0,0 1 0,1-1 0,-1 0 0,1 0 0,-1 1 0,0-1 0,1 0 0,-1 0 0,0 0 0,1 0 0,-1 0 0,1 0 0,-1 1 0,1-1 0,-1 0 0,0 0 0,1 0 0,-1 0 0,1-1 0,6 1 0,-1-2 0,0 1 0,1-1 0,10-4 0,-8 3 0,54-18 0,-1-2 0,-1-3 0,64-37 0,-120 60 0,0 0 0,-1-1 0,1 1 0,-1-1 0,0 0 0,6-7 0,-9 10 0,0 0 0,-1 0 0,1 1 0,-1-1 0,1 0 0,-1 0 0,1 0 0,-1 0 0,0 0 0,1 0 0,-1-1 0,0 1 0,0 0 0,0 0 0,0 0 0,0 0 0,0 0 0,0 0 0,0 0 0,0 0 0,0 0 0,-1 0 0,1 0 0,0 0 0,-1 0 0,1 0 0,-1 0 0,1 0 0,-1 0 0,0 0 0,1 0 0,-1 0 0,0 0 0,1 1 0,-1-1 0,0 0 0,0 1 0,0-1 0,0 0 0,0 1 0,-1-1 0,-12-7 80,0 0 0,-1 2-1,-21-8 1,25 11-267,0-1 0,0 0 0,1-1 0,-1 0-1,1-1 1,0 0 0,1 0 0,-11-10 0,8 3-6639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6.559"/>
    </inkml:context>
    <inkml:brush xml:id="br0">
      <inkml:brushProperty name="width" value="0.05" units="cm"/>
      <inkml:brushProperty name="height" value="0.05" units="cm"/>
    </inkml:brush>
  </inkml:definitions>
  <inkml:trace contextRef="#ctx0" brushRef="#br0">276 122 24575,'0'-10'0,"0"-1"0,0 0 0,-1 1 0,-1-1 0,-4-15 0,5 24 0,0-1 0,0 1 0,0-1 0,0 1 0,0 0 0,-1 0 0,1-1 0,-1 1 0,0 0 0,1 0 0,-1 1 0,0-1 0,0 0 0,0 1 0,-1-1 0,1 1 0,0-1 0,0 1 0,-1 0 0,1 0 0,-1 0 0,1 1 0,-1-1 0,1 0 0,-1 1 0,0 0 0,-4-1 0,-1 2 0,1-1 0,0 1 0,-1 0 0,1 1 0,0 0 0,-1 0 0,1 1 0,1-1 0,-1 1 0,0 1 0,1 0 0,-1 0 0,1 0 0,0 0 0,-8 9 0,5-5 0,0 1 0,1 0 0,1 1 0,-1-1 0,1 1 0,1 1 0,0 0 0,-8 19 0,11-21 0,0 0 0,0-1 0,1 1 0,0 0 0,1 0 0,0 0 0,0 1 0,1-1 0,0 0 0,1 0 0,0 0 0,1 0 0,-1 0 0,2 0 0,-1 0 0,1 0 0,1-1 0,-1 1 0,1-1 0,1 0 0,0 0 0,0-1 0,0 1 0,1-1 0,0 0 0,0-1 0,1 0 0,0 0 0,0 0 0,1 0 0,-1-1 0,1-1 0,0 1 0,13 4 0,-12-5 0,1-1 0,0-1 0,0 0 0,0 0 0,0 0 0,0-2 0,1 1 0,-1-1 0,0 0 0,0-1 0,0-1 0,1 1 0,-1-2 0,-1 1 0,1-1 0,0-1 0,-1 0 0,10-5 0,-13 5 0,1 1 0,-1-1 0,0-1 0,0 1 0,-1-1 0,1-1 0,-1 1 0,0 0 0,-1-1 0,1 0 0,-1 0 0,0-1 0,-1 1 0,1-1 0,-1 0 0,-1 0 0,1 0 0,-1 0 0,0 0 0,-1 0 0,0-1 0,0 1 0,0 0 0,-1-1 0,-1-10 0,-1 7 23,0 0 0,-1 0 0,0 0-1,0 1 1,-2-1 0,1 1 0,-1 0-1,-1 0 1,1 0 0,-2 1 0,1 0-1,-2 0 1,1 0 0,-16-12 0,17 15-109,0 0 1,-1 1 0,0 0-1,-1 0 1,1 1 0,-1 0-1,1 0 1,-1 1 0,0 0-1,0 0 1,-1 1 0,1 0-1,-1 0 1,1 1 0,-1 0-1,1 1 1,-1-1 0,0 2-1,-14 2 1,-3 4-6741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027"/>
    </inkml:context>
    <inkml:brush xml:id="br0">
      <inkml:brushProperty name="width" value="0.05" units="cm"/>
      <inkml:brushProperty name="height" value="0.05" units="cm"/>
    </inkml:brush>
  </inkml:definitions>
  <inkml:trace contextRef="#ctx0" brushRef="#br0">180 1 24575,'6'16'0,"-6"-15"0,1 0 0,0 0 0,-1 0 0,1 1 0,-1-1 0,1 0 0,-1 0 0,0 1 0,1-1 0,-1 1 0,0-1 0,0 0 0,0 1 0,0 1 0,-3 5 0,-1 0 0,0 0 0,0-1 0,-1 0 0,0 0 0,0 0 0,0 0 0,-1-1 0,-9 8 0,3-2 0,-59 73 0,63-74 0,1-1 0,1 1 0,0 0 0,0 0 0,1 1 0,-6 21 0,10-31 0,1-1 0,-1 1 0,1 0 0,0-1 0,0 1 0,0 0 0,0-1 0,0 1 0,0 0 0,0 0 0,1-1 0,-1 1 0,0 0 0,1-1 0,0 1 0,-1 0 0,1-1 0,0 1 0,0-1 0,0 1 0,0-1 0,0 0 0,1 2 0,1-1 0,-1 0 0,1 0 0,0 0 0,0-1 0,0 1 0,0-1 0,0 0 0,0 0 0,0 0 0,0 0 0,5 0 0,7 1 0,-1-1 0,1-1 0,-1-1 0,22-2 0,-33 2 0,41-5 0,45-12 0,-77 15 0,0-1 0,-1 0 0,1-1 0,-1 0 0,0 0 0,-1-2 0,1 1 0,18-16 0,-27 21 0,0-1 0,-1 0 0,1 1 0,-1-1 0,1 0 0,-1 0 0,1 1 0,-1-1 0,0 0 0,0-1 0,0 1 0,0 0 0,0 0 0,-1 0 0,1-1 0,0 1 0,-1 0 0,0 0 0,0-1 0,0 1 0,0 0 0,0-1 0,0 1 0,0 0 0,-1-1 0,1 1 0,-1 0 0,1 0 0,-1-1 0,0 1 0,0 0 0,0 0 0,0 0 0,-1 0 0,1 0 0,0 0 0,-1 1 0,0-1 0,1 0 0,-4-2 0,-7-6 0,0 0 0,0 1 0,-1 1 0,-25-13 0,32 18 0,-97-49 0,101 52 46,2-1-99,0 1 1,-1 0 0,1 0 0,-1 0-1,1 0 1,-1 0 0,1-1 0,0 1-1,-1 0 1,1 0 0,0-1 0,-1 1-1,1 0 1,0-1 0,-1 1 0,1 0-1,0-1 1,0 1 0,-1 0 0,1-1-1,0 1 1,0-1 0,0 1 0,0 0-1,-1-1 1,1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492"/>
    </inkml:context>
    <inkml:brush xml:id="br0">
      <inkml:brushProperty name="width" value="0.05" units="cm"/>
      <inkml:brushProperty name="height" value="0.05" units="cm"/>
    </inkml:brush>
  </inkml:definitions>
  <inkml:trace contextRef="#ctx0" brushRef="#br0">167 111 24575,'4'-33'0,"-3"28"0,0 0 0,0 0 0,0-1 0,-1 1 0,0 0 0,0 0 0,-2-9 0,2 13 0,-1-1 0,1 0 0,-1 1 0,0-1 0,0 1 0,0-1 0,0 1 0,0 0 0,0-1 0,-1 1 0,1 0 0,0 0 0,-1 0 0,1 0 0,-1 0 0,1 0 0,-1 0 0,1 0 0,-1 0 0,1 1 0,-1-1 0,0 1 0,0-1 0,1 1 0,-1 0 0,0 0 0,0 0 0,-1 0 0,-1 0 0,0 0 0,-1 0 0,1 0 0,0 1 0,0 0 0,0 0 0,0 0 0,0 0 0,0 1 0,1 0 0,-1-1 0,0 1 0,1 1 0,-1-1 0,1 0 0,0 1 0,0 0 0,0-1 0,0 1 0,0 1 0,1-1 0,-4 5 0,0 1 0,0 0 0,1 1 0,0-1 0,0 1 0,1 0 0,1 1 0,-4 14 0,4-13 0,2 1 0,-1 0 0,2 0 0,-1 0 0,2 0 0,0 0 0,0 0 0,1-1 0,1 1 0,0 0 0,1-1 0,6 16 0,-7-23 0,-1 1 0,1-1 0,0 0 0,1 0 0,-1 0 0,1 0 0,0-1 0,0 1 0,0-1 0,1 0 0,0 0 0,0-1 0,0 1 0,0-1 0,0 0 0,0 0 0,1-1 0,0 0 0,-1 0 0,1 0 0,0 0 0,0-1 0,0 0 0,0-1 0,0 1 0,0-1 0,0 0 0,7-1 0,-3-1 0,-1 1 0,0-2 0,0 1 0,0-1 0,0-1 0,-1 1 0,1-1 0,-1-1 0,0 0 0,0 0 0,-1 0 0,1-1 0,-1 0 0,0-1 0,-1 0 0,1 0 0,8-14 0,-9 12 0,0 0 0,0-1 0,-2 0 0,1 1 0,-1-2 0,0 1 0,-1 0 0,-1-1 0,1 0 0,-2 1 0,1-1 0,-2 0 0,1 0 0,-2 0 0,0-11 0,0 17 0,0 1 0,0-1 0,0 1 0,0-1 0,-1 1 0,0 0 0,0 0 0,0 0 0,0 0 0,-1 0 0,1 0 0,-1 0 0,0 1 0,0-1 0,0 1 0,-6-4 0,5 4 0,-1 0 0,0 0 0,-1 0 0,1 1 0,0 0 0,-1 0 0,1 1 0,-1-1 0,1 1 0,-1 0 0,-10 0 0,6 1 0,0 0 0,0 1 0,0 0 0,0 1 0,0 0 0,0 1 0,1 0 0,-1 0 0,1 1 0,0 0 0,0 1 0,0 0 0,1 0 0,-14 11 0,17-11-227,0 0-1,0 1 1,0 0-1,1 0 1,-7 12-1,1 2-6598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7.993"/>
    </inkml:context>
    <inkml:brush xml:id="br0">
      <inkml:brushProperty name="width" value="0.05" units="cm"/>
      <inkml:brushProperty name="height" value="0.05" units="cm"/>
    </inkml:brush>
  </inkml:definitions>
  <inkml:trace contextRef="#ctx0" brushRef="#br0">42 1 24575,'-1'2'0,"0"0"0,0 0 0,1 0 0,-1 0 0,-1 0 0,1 0 0,0 0 0,0-1 0,-1 1 0,-1 2 0,-9 12 0,9-6 0,0 0 0,0 1 0,1-1 0,0 1 0,1 0 0,0-1 0,1 1 0,0 0 0,3 19 0,2 0 0,1-1 0,12 35 0,-16-57 0,0-1 0,1 1 0,-1-1 0,2 1 0,-1-1 0,1 0 0,5 7 0,-8-11 0,1 0 0,0 0 0,0-1 0,1 1 0,-1 0 0,0-1 0,1 1 0,-1-1 0,0 0 0,1 0 0,0 0 0,-1 0 0,1 0 0,0 0 0,-1-1 0,1 1 0,0-1 0,-1 0 0,1 0 0,5 0 0,3-2 0,0 0 0,0-1 0,0 0 0,0 0 0,-1-1 0,1-1 0,-1 0 0,14-9 0,-16 9 0,0-1 0,0 0 0,-1 0 0,1 0 0,-1-1 0,-1 0 0,0 0 0,0-1 0,0 0 0,5-10 0,-9 12 17,0 1 0,0-1 0,0 0 1,-1 1-1,0-1 0,0 0 0,-1 0 0,0 0 0,0 0 0,0 0 0,-1 0 0,0 0 0,0 1 0,0-1 0,-1 0 0,0 0 0,0 1 0,0-1 1,-5-7-1,2 4-173,0 1 1,-1-1 0,0 1 0,0 0 0,-1 1 0,0-1 0,0 2-1,-1-1 1,0 1 0,-14-10 0,11 11-6671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8.486"/>
    </inkml:context>
    <inkml:brush xml:id="br0">
      <inkml:brushProperty name="width" value="0.05" units="cm"/>
      <inkml:brushProperty name="height" value="0.05" units="cm"/>
    </inkml:brush>
  </inkml:definitions>
  <inkml:trace contextRef="#ctx0" brushRef="#br0">75 9 24575,'15'-4'0,"4"0"0,-18 4 0,-1 0 0,1 0 0,-1 0 0,1 1 0,0-1 0,-1 0 0,1 0 0,-1 1 0,1-1 0,-1 0 0,1 1 0,-1-1 0,0 0 0,1 1 0,-1-1 0,1 1 0,-1-1 0,0 1 0,1-1 0,-1 1 0,0-1 0,1 1 0,-1-1 0,0 1 0,0-1 0,0 1 0,0-1 0,1 1 0,-1-1 0,0 1 0,0 1 0,0 5 0,0 1 0,-1 0 0,0-1 0,0 1 0,-1-1 0,0 1 0,0-1 0,-4 10 0,-3 11 0,-22 88-455,5 2 0,-11 133 0,35-224-6371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2:58.839"/>
    </inkml:context>
    <inkml:brush xml:id="br0">
      <inkml:brushProperty name="width" value="0.05" units="cm"/>
      <inkml:brushProperty name="height" value="0.05" units="cm"/>
    </inkml:brush>
  </inkml:definitions>
  <inkml:trace contextRef="#ctx0" brushRef="#br0">29 42 24575,'-23'0'0,"18"0"0,16 0 0,0 0 0,-1 1 0,0 1 0,0 0 0,0 0 0,0 1 0,-1 0 0,1 1 0,-1 0 0,0 0 0,0 1 0,0 0 0,-1 1 0,1 0 0,-1 0 0,-1 1 0,1 0 0,6 8 0,-13-14 0,1 1 0,-1-1 0,0 0 0,1 0 0,-1 0 0,1 0 0,-1 0 0,1 0 0,0 0 0,-1 0 0,1-1 0,0 1 0,-1-1 0,1 1 0,0-1 0,0 0 0,0 1 0,-1-1 0,1 0 0,0 0 0,0 0 0,0-1 0,0 1 0,-1 0 0,1-1 0,0 1 0,0-1 0,-1 0 0,1 1 0,0-1 0,-1 0 0,1 0 0,-1 0 0,1 0 0,-1 0 0,2-2 0,6-5 0,1-1 0,-2 0 0,1-1 0,8-12 0,-9 11 0,-1 3 0,-5 5 0,1 1 0,0-1 0,-1 0 0,0 0 0,0 0 0,0 0 0,0 0 0,0-1 0,-1 1 0,1-1 0,-1 1 0,2-6 0,-4 9 9,1 0 1,0 0-1,0-1 0,0 1 0,-1 0 0,1 0 0,0 0 1,0 0-1,-1-1 0,1 1 0,0 0 0,0 0 0,-1 0 0,1 0 1,0 0-1,-1 0 0,1 0 0,0 0 0,0 0 0,-1 0 1,1 0-1,0 0 0,-1 0 0,1 0 0,0 0 0,-1 0 1,1 0-1,0 0 0,0 0 0,-1 0 0,1 0 0,0 1 0,0-1 1,-1 0-1,1 0 0,0 1 0,-13 5-1335,12-5 948,-18 11-6448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4.165"/>
    </inkml:context>
    <inkml:brush xml:id="br0">
      <inkml:brushProperty name="width" value="0.05" units="cm"/>
      <inkml:brushProperty name="height" value="0.05" units="cm"/>
    </inkml:brush>
  </inkml:definitions>
  <inkml:trace contextRef="#ctx0" brushRef="#br0">59 180 24575,'-7'-14'0,"7"14"0,0 0 0,0-1 0,0 1 0,0 0 0,0 0 0,-1 0 0,1 0 0,0 0 0,0-1 0,0 1 0,-1 0 0,1 0 0,0 0 0,0 0 0,0 0 0,-1 0 0,1 0 0,0 0 0,0 0 0,0 0 0,-1 0 0,1 0 0,0 0 0,0 0 0,-1 0 0,1 0 0,0 0 0,0 0 0,-1 0 0,1 0 0,0 0 0,0 0 0,0 0 0,-1 0 0,1 0 0,0 1 0,0-1 0,0 0 0,0 0 0,-1 0 0,1 0 0,0 0 0,0 1 0,0-1 0,0 0 0,0 0 0,-1 0 0,1 1 0,0-1 0,0 0 0,0 0 0,0 0 0,0 1 0,0-1 0,0 0 0,0 0 0,0 1 0,0-1 0,0 0 0,0 0 0,0 0 0,0 1 0,0-1 0,0 0 0,0 0 0,0 1 0,-3 33 0,1 0 0,3 56 0,1-23 0,0-30 0,-1-24 0,-1 1 0,0-1 0,0 1 0,-1 0 0,-4 17 0,-3-18 0,8-13 0,0 1 0,0-1 0,-1 0 0,1 0 0,0 0 0,0 0 0,-1 0 0,1 1 0,0-1 0,0 0 0,-1 0 0,1 0 0,0 0 0,-1 0 0,1 0 0,0 0 0,0 0 0,-1 0 0,1 0 0,0 0 0,-1 0 0,1 0 0,0 0 0,0-1 0,-1 1 0,1 0 0,0 0 0,-1 0 0,0-1 0,0-1 0,0 1 0,0 0 0,0 0 0,0-1 0,0 1 0,0-1 0,0 1 0,1 0 0,-1-1 0,1 0 0,-1 1 0,1-1 0,-1-1 0,-3-28 0,1 1 0,1-1 0,2 1 0,1-1 0,1 1 0,1-1 0,2 1 0,2 0 0,14-45 0,-19 70 0,5-16 0,19-38 0,-24 55 0,0-1 0,1 1 0,-1 0 0,1 0 0,0 0 0,1 0 0,-1 1 0,0-1 0,1 1 0,0 0 0,0 0 0,0 0 0,0 0 0,9-3 0,-12 5 0,1 1 0,-1 0 0,1-1 0,0 1 0,-1 0 0,1 0 0,0 0 0,-1 0 0,1 0 0,-1 0 0,1 0 0,0 1 0,-1-1 0,1 0 0,-1 1 0,1 0 0,-1-1 0,1 1 0,-1 0 0,1 0 0,-1-1 0,0 1 0,1 0 0,-1 0 0,0 1 0,0-1 0,0 0 0,0 0 0,0 1 0,0-1 0,0 0 0,0 1 0,-1-1 0,1 1 0,0-1 0,0 2 0,3 8 0,-1-1 0,0 1 0,-1 0 0,2 13 0,-3-17 0,8 77 0,-6-47 0,8 41 0,-3-58 0,-3-16 0,1-13 0,2-17 0,6-40 0,-8 38 0,10-34 0,-9 40 0,1 1 0,13-23 0,-17 37 0,0 1 0,0 0 0,0 0 0,1 0 0,-1 0 0,1 1 0,1 0 0,-1 0 0,1 0 0,9-6 0,-13 10 0,0 0 0,0 0 0,0 0 0,0 0 0,1 1 0,-1-1 0,0 0 0,0 1 0,1 0 0,-1-1 0,0 1 0,1 0 0,-1 0 0,0 0 0,1 1 0,-1-1 0,0 1 0,1-1 0,-1 1 0,0 0 0,0-1 0,0 1 0,0 0 0,0 1 0,0-1 0,0 0 0,0 1 0,0-1 0,0 1 0,0-1 0,-1 1 0,1 0 0,-1-1 0,0 1 0,3 3 0,1 4 0,0-1 0,-1 1 0,1 0 0,-2 0 0,1 1 0,-1-1 0,1 11 0,2 19-170,-2 0-1,-2 1 0,-1-1 1,-2 0-1,-2 0 0,-2 1 1,-10 39-1,8-45-6655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097"/>
    </inkml:context>
    <inkml:brush xml:id="br0">
      <inkml:brushProperty name="width" value="0.05" units="cm"/>
      <inkml:brushProperty name="height" value="0.05" units="cm"/>
    </inkml:brush>
  </inkml:definitions>
  <inkml:trace contextRef="#ctx0" brushRef="#br0">428 260 24575,'0'-6'0,"1"0"0,0 0 0,0 0 0,4-10 0,3-17 0,2-23 0,-7 41 0,0 1 0,-1 0 0,0-1 0,-1-19 0,-1 32 0,0 1 0,-1-1 0,1 1 0,0-1 0,0 0 0,-1 1 0,1-1 0,-1 1 0,0-1 0,1 1 0,-1-1 0,0 1 0,0 0 0,0-1 0,0 1 0,0 0 0,0 0 0,0 0 0,0 0 0,0 0 0,-1 0 0,0-1 0,-1 1 0,0 0 0,1 0 0,-1 0 0,0 0 0,0 1 0,0-1 0,1 1 0,-1 0 0,0 0 0,0 0 0,-4 0 0,-5 2 0,0 1 0,1 0 0,0 0 0,-21 11 0,8-2 0,1 1 0,1 2 0,0 0 0,2 1 0,-1 1 0,2 1 0,0 1 0,2 1 0,0 0 0,1 1 0,1 1 0,1 1 0,0 0 0,2 0 0,1 1 0,1 1 0,1 0 0,2 0 0,-6 28 0,11-37 0,0-1 0,1 0 0,0 1 0,2-1 0,0 1 0,0-1 0,2 0 0,7 28 0,-7-33 0,1 0 0,0 0 0,1-1 0,0 0 0,1 0 0,0 0 0,0 0 0,1-1 0,0 0 0,0-1 0,1 0 0,0 0 0,16 11 0,-8-9 27,1 0-1,1-1 0,0 0 0,0-2 1,0 0-1,1-1 0,-1-1 0,1-1 1,0 0-1,0-1 0,1-2 0,27-1 1,-25-1-183,-1 0 1,0-2 0,0 0 0,-1-1 0,1-1 0,-1-1 0,0-1-1,-1-1 1,0-1 0,35-23 0,-19 4-6671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486"/>
    </inkml:context>
    <inkml:brush xml:id="br0">
      <inkml:brushProperty name="width" value="0.05" units="cm"/>
      <inkml:brushProperty name="height" value="0.05" units="cm"/>
    </inkml:brush>
  </inkml:definitions>
  <inkml:trace contextRef="#ctx0" brushRef="#br0">19 129 24575,'0'0'0,"-1"0"0,1 0 0,0-1 0,0 1 0,0 0 0,0 0 0,-1 0 0,1-1 0,0 1 0,0 0 0,-1 0 0,1 0 0,0 0 0,0 0 0,-1-1 0,1 1 0,0 0 0,0 0 0,-1 0 0,1 0 0,0 0 0,0 0 0,-1 0 0,1 0 0,0 0 0,-1 0 0,1 0 0,0 0 0,0 0 0,-1 0 0,1 0 0,0 1 0,-1-1 0,1 0 0,0 0 0,0 0 0,-1 0 0,-4 12 0,2 17 0,3-21 0,1 1 0,1-1 0,-1 0 0,1 1 0,1-1 0,-1 0 0,1 0 0,1 0 0,0 0 0,0-1 0,5 8 0,-6-10 0,1 0 0,-1-1 0,1 0 0,0 0 0,0 0 0,1 0 0,-1 0 0,1-1 0,0 0 0,-1 0 0,1 0 0,1-1 0,-1 1 0,0-1 0,1-1 0,-1 1 0,10 1 0,-11-3 0,0 0 0,0 0 0,-1 0 0,1 0 0,0-1 0,0 0 0,-1 1 0,1-1 0,0-1 0,-1 1 0,1 0 0,-1-1 0,0 0 0,1 0 0,-1 0 0,0 0 0,0 0 0,0-1 0,-1 1 0,1-1 0,-1 0 0,1 0 0,-1 0 0,0 0 0,0 0 0,0-1 0,2-4 0,1-3 0,-1 0 0,0 0 0,-1-1 0,0 1 0,-1-1 0,0 1 0,0-19 0,-1 14 86,-2-1-1,0 1 0,-5-21 1,6 31-208,-2 1 0,1 0 0,-1-1 0,1 1 0,-2 0 0,1 0 0,0 0 0,-1 0 0,0 1 1,0-1-1,-1 1 0,1-1 0,-6-4 0,-3 1-6704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0.842"/>
    </inkml:context>
    <inkml:brush xml:id="br0">
      <inkml:brushProperty name="width" value="0.05" units="cm"/>
      <inkml:brushProperty name="height" value="0.05" units="cm"/>
    </inkml:brush>
  </inkml:definitions>
  <inkml:trace contextRef="#ctx0" brushRef="#br0">128 76 24575,'3'-2'0,"1"1"0,-1 0 0,1-1 0,-1 1 0,1-1 0,-1 0 0,0 0 0,0-1 0,0 1 0,0 0 0,-1-1 0,1 0 0,0 0 0,-1 0 0,0 0 0,0 0 0,0 0 0,2-5 0,-4 7 0,1 0 0,-1 0 0,0 0 0,0 1 0,0-1 0,0 0 0,0 0 0,0 0 0,0 0 0,-1 1 0,1-1 0,0 0 0,0 0 0,-1 0 0,1 1 0,0-1 0,-1 0 0,1 0 0,-1 1 0,1-1 0,-1 0 0,1 1 0,-1-1 0,1 1 0,-1-1 0,0 1 0,1-1 0,-1 1 0,0-1 0,1 1 0,-1-1 0,0 1 0,0 0 0,1-1 0,-1 1 0,0 0 0,0 0 0,0 0 0,0 0 0,1 0 0,-3 0 0,-35-3 0,31 4 0,0 1 0,0-1 0,0 1 0,0 0 0,0 1 0,0-1 0,1 1 0,-1 1 0,1-1 0,0 1 0,0 0 0,0 1 0,-8 8 0,11-11 0,1 1 0,-1 0 0,1 0 0,0 0 0,0 0 0,0 0 0,0 1 0,1-1 0,-1 1 0,1-1 0,0 1 0,-1 4 0,1-6 0,1 1 0,0 0 0,0 0 0,0-1 0,1 1 0,-1 0 0,1-1 0,-1 1 0,1 0 0,0-1 0,0 1 0,0-1 0,0 1 0,1-1 0,-1 1 0,0-1 0,1 0 0,2 3 0,4 2 0,-1 0 0,1 0 0,0-1 0,1 0 0,0 0 0,9 4 0,-7-4 0,-1 0 0,0 1 0,12 10 0,-21-16 0,0-1 0,0 1 0,0 0 0,0-1 0,0 1 0,0 0 0,0 0 0,-1 0 0,1 0 0,0 0 0,-1 0 0,1 0 0,-1 0 0,1 0 0,-1 0 0,1 0 0,-1 0 0,0 0 0,0 0 0,1 1 0,-1-1 0,0 0 0,0 0 0,0 0 0,0 0 0,-1 2 0,1-2 0,-1 0 0,0 0 0,0 0 0,0 1 0,0-1 0,-1-1 0,1 1 0,0 0 0,0 0 0,0 0 0,-1 0 0,1-1 0,0 1 0,-1-1 0,1 1 0,-1-1 0,-1 1 0,-7 1 0,0 0 0,0-1 0,0 0 0,-16-1 0,3-3-1365,4-1-5461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1.081"/>
    </inkml:context>
    <inkml:brush xml:id="br0">
      <inkml:brushProperty name="width" value="0.05" units="cm"/>
      <inkml:brushProperty name="height" value="0.05" units="cm"/>
    </inkml:brush>
  </inkml:definitions>
  <inkml:trace contextRef="#ctx0" brushRef="#br0">1 35 24575,'19'-14'0,"-17"12"0,-1 0 0,1 1 0,-1-1 0,1 0 0,0 1 0,0 0 0,0-1 0,0 1 0,0 0 0,0 0 0,0 0 0,0 0 0,0 1 0,1-1 0,-1 0 0,0 1 0,0 0 0,1-1 0,2 1 0,-4 1 0,0 0 0,0-1 0,0 1 0,0 0 0,0 0 0,-1 0 0,1 0 0,0 0 0,0 0 0,-1 0 0,1 0 0,-1 0 0,1 0 0,-1 1 0,1-1 0,-1 0 0,1 0 0,-1 0 0,0 1 0,0-1 0,0 0 0,0 2 0,2 34 0,-2-29 0,-18 397-1365,16-377-5461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066"/>
    </inkml:context>
    <inkml:brush xml:id="br0">
      <inkml:brushProperty name="width" value="0.05" units="cm"/>
      <inkml:brushProperty name="height" value="0.05" units="cm"/>
    </inkml:brush>
  </inkml:definitions>
  <inkml:trace contextRef="#ctx0" brushRef="#br0">26 143 24575,'0'-1'0,"-1"0"0,1 0 0,-1 0 0,1 0 0,-1 0 0,1 0 0,-1 0 0,1 0 0,-1 0 0,0 0 0,0 1 0,1-1 0,-1 0 0,0 0 0,0 1 0,0-1 0,-1 0 0,-10-12 0,12 13 0,0-1 0,0 0 0,0 1 0,0-1 0,0 0 0,0 1 0,0-1 0,0 0 0,0 1 0,0-1 0,1 1 0,-1-1 0,0 0 0,0 1 0,1-1 0,-1 1 0,0-1 0,1 1 0,-1-1 0,1 1 0,-1-1 0,0 1 0,1-1 0,-1 1 0,1 0 0,0-1 0,-1 1 0,1 0 0,0-1 0,10-5 0,1 1 0,-1 1 0,1 0 0,0 0 0,0 1 0,0 0 0,14 0 0,-16 1 0,103-11 0,-67 9 0,59-12 0,-100 15 0,-1 0 0,1 0 0,-1-1 0,0 1 0,0-1 0,1 0 0,-1 0 0,4-4 0,-8 6 0,1 0 0,-1 0 0,0 0 0,0 0 0,0 0 0,1 0 0,-1-1 0,0 1 0,0 0 0,0 0 0,1 0 0,-1-1 0,0 1 0,0 0 0,0 0 0,0 0 0,0-1 0,0 1 0,1 0 0,-1 0 0,0-1 0,0 1 0,0 0 0,0 0 0,0-1 0,0 1 0,0 0 0,0 0 0,0-1 0,0 1 0,0 0 0,0 0 0,0-1 0,0 1 0,0 0 0,0 0 0,-1-1 0,1 1 0,0 0 0,0 0 0,0 0 0,0-1 0,0 1 0,-1 0 0,1 0 0,0 0 0,0-1 0,0 1 0,0 0 0,-1 0 0,1 0 0,0 0 0,0 0 0,-1 0 0,1-1 0,0 1 0,0 0 0,-1 0 0,1 0 0,0 0 0,0 0 0,-1 0 0,1 0 0,0 0 0,-1 0 0,-18-1 0,10 3 0,0 0 0,0 1 0,0 0 0,1 0 0,-1 1 0,1 1 0,-1-1 0,1 1 0,1 1 0,-1-1 0,1 1 0,0 0 0,0 1 0,1 0 0,0 0 0,0 1 0,0-1 0,1 1 0,0 0 0,1 0 0,-5 12 0,8-16 0,0-1 0,0 1 0,0 0 0,0 0 0,1 0 0,-1 0 0,1 0 0,0 0 0,0 0 0,1 0 0,-1 0 0,1-1 0,0 1 0,0 0 0,0 0 0,0 0 0,1-1 0,0 1 0,-1-1 0,1 1 0,1-1 0,-1 0 0,0 0 0,1 0 0,-1 0 0,1 0 0,0 0 0,0-1 0,0 1 0,7 3 0,-3-3 0,-1 1 0,1-1 0,0-1 0,0 0 0,1 0 0,-1 0 0,0 0 0,1-1 0,-1-1 0,0 1 0,1-1 0,-1 0 0,1-1 0,-1 0 0,14-3 0,-13 2 0,-1-1 0,0 1 0,1-1 0,-1 0 0,0-1 0,0 0 0,-1 0 0,1 0 0,-1-1 0,7-7 0,-10 10 0,-1-1 0,0 0 0,1 0 0,-1-1 0,-1 1 0,1 0 0,0-1 0,-1 1 0,1-1 0,-1 1 0,0-1 0,-1 0 0,1 1 0,0-1 0,-1 0 0,0 1 0,0-1 0,0 0 0,0 0 0,-1 0 0,0 1 0,1-1 0,-3-4 0,2 4 0,-1 0 0,0 0 0,1 0 0,-2 0 0,1 0 0,0 1 0,-1-1 0,0 1 0,0 0 0,0 0 0,0 0 0,0 0 0,-7-5 0,3 4 0,0 0 0,-1 0 0,1 0 0,-1 1 0,0 0 0,-9-1 0,24 5 0,-1-1 0,1 0 0,-1 0 0,1 0 0,-1 0 0,8-2 0,53-12 0,-11 3 0,-38 8 0,-7 0 0,-1 1 0,1 1 0,-1-1 0,1 2 0,0 0 0,0 0 0,-1 1 0,15 2 0,-24-2 0,1 0 0,0 0 0,-1-1 0,1 1 0,-1 1 0,0-1 0,1 0 0,-1 0 0,0 0 0,0 1 0,0-1 0,0 1 0,0-1 0,0 1 0,0-1 0,0 1 0,0 0 0,-1-1 0,1 1 0,-1 0 0,1-1 0,-1 1 0,0 0 0,0 0 0,0-1 0,0 1 0,0 2 0,0 6 0,-1 0 0,0 0 0,-4 15 0,3-17 0,-27 100 0,38-132 0,2 1 0,25-44 0,-26 48 0,20-26 0,-28 42 0,0 1 0,0-1 0,1 1 0,-1 0 0,0 0 0,1 0 0,-1 0 0,1 0 0,0 1 0,-1-1 0,1 1 0,0 0 0,0 0 0,6-2 0,-8 3 0,-1 0 0,1 0 0,0 0 0,0 0 0,-1 0 0,1 0 0,0 0 0,-1 1 0,1-1 0,0 0 0,0 0 0,-1 1 0,1-1 0,0 0 0,-1 1 0,1-1 0,-1 0 0,1 1 0,-1-1 0,1 1 0,-1 0 0,1-1 0,-1 1 0,1-1 0,0 2 0,6 21 0,-7 25 0,-4-32 0,-1 9 0,5-24 0,-1 0 0,1 0 0,0 0 0,0 0 0,0-1 0,0 1 0,0 0 0,0 0 0,0 0 0,1 0 0,-1 0 0,0 0 0,0 0 0,1 0 0,-1 0 0,1-1 0,-1 1 0,1 1 0,0-2 0,-1 0 0,0 1 0,1-1 0,-1 0 0,1 0 0,-1 0 0,1 0 0,-1 0 0,1 0 0,-1 0 0,0 0 0,1 0 0,-1 0 0,1 0 0,-1 0 0,1-1 0,-1 1 0,0 0 0,1 0 0,-1 0 0,1 0 0,-1-1 0,0 1 0,1 0 0,-1 0 0,0-1 0,1 1 0,-1-1 0,13-11 0,-11 10 0,113-109 0,-111 107 0,0-1 0,1 1 0,0 0 0,8-6 0,-12 10 0,0-1 0,-1 1 0,1 0 0,0-1 0,-1 1 0,1-1 0,0 1 0,0 0 0,-1 0 0,1-1 0,0 1 0,0 0 0,-1 0 0,1 0 0,0 0 0,0 0 0,0 0 0,-1 0 0,1 0 0,0 0 0,0 0 0,-1 1 0,1-1 0,0 0 0,0 0 0,-1 1 0,1-1 0,0 1 0,-1-1 0,1 0 0,0 1 0,-1-1 0,1 1 0,0 0 0,-1-1 0,1 1 0,-1-1 0,0 1 0,1 0 0,-1-1 0,1 1 0,-1 0 0,0-1 0,1 1 0,-1 0 0,0 0 0,0 1 0,3 11-83,-1 0 0,-1 0 0,-1 1-1,1-1 1,-2 0 0,0 1 0,-4 19-1,3-20-615,-3 19-6127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415"/>
    </inkml:context>
    <inkml:brush xml:id="br0">
      <inkml:brushProperty name="width" value="0.05" units="cm"/>
      <inkml:brushProperty name="height" value="0.05" units="cm"/>
    </inkml:brush>
  </inkml:definitions>
  <inkml:trace contextRef="#ctx0" brushRef="#br0">0 78 24575,'0'-4'0,"4"-3"0,0-4 0,3-4 0,4-1 0,2 1 0,0 6 0,-3 8 0,-3 8 0,-2 8 0,-3 5 0,-1 9 0,-4 5 0,-5 3 0,-1 2 0,-1 1 0,-4-1 0,2-7-8191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2.879"/>
    </inkml:context>
    <inkml:brush xml:id="br0">
      <inkml:brushProperty name="width" value="0.05" units="cm"/>
      <inkml:brushProperty name="height" value="0.05" units="cm"/>
    </inkml:brush>
  </inkml:definitions>
  <inkml:trace contextRef="#ctx0" brushRef="#br0">219 153 24575,'0'-5'0,"0"-1"0,0 1 0,-1 0 0,1 0 0,-1 0 0,0 0 0,-1 0 0,1 0 0,-1 0 0,-4-8 0,4 11 0,0-1 0,0 1 0,0 0 0,0 0 0,0 0 0,0 0 0,-1 1 0,1-1 0,0 0 0,-1 1 0,1 0 0,-1 0 0,0-1 0,0 2 0,1-1 0,-1 0 0,0 0 0,0 1 0,0 0 0,1-1 0,-5 1 0,0 1 0,0-1 0,0 1 0,0 0 0,0 1 0,0 0 0,0 0 0,0 0 0,1 1 0,-1 0 0,-9 6 0,11-6 0,0-1 0,1 1 0,-1 1 0,1-1 0,0 1 0,0 0 0,1 0 0,-1 0 0,1 0 0,-1 1 0,1-1 0,1 1 0,-1 0 0,-2 7 0,4-11 0,0 1 0,1 0 0,0 0 0,-1 0 0,1 0 0,0 0 0,0 0 0,0 0 0,0 0 0,0 0 0,0 0 0,1 0 0,-1 0 0,1 0 0,-1-1 0,1 1 0,0 0 0,0 0 0,0 0 0,0-1 0,0 1 0,0 0 0,0-1 0,0 1 0,1-1 0,-1 0 0,1 1 0,-1-1 0,1 0 0,-1 0 0,1 0 0,0 0 0,-1 0 0,1 0 0,0 0 0,3 0 0,1 1 0,1 0 0,-1-1 0,1 1 0,0-1 0,-1-1 0,1 0 0,0 0 0,0 0 0,10-2 0,7-3 0,0-1 0,0 0 0,0-2 0,26-13 0,-39 15 0,-1 1 0,0-1 0,0-1 0,0 1 0,-1-2 0,0 0 0,0 0 0,-1 0 0,0-1 0,13-19 0,-19 25 0,0-1 0,0 1 0,-1-1 0,0 0 0,1 0 0,-1 1 0,-1-1 0,2-7 0,-2 9 0,0 1 0,0 0 0,0 0 0,0 0 0,0-1 0,0 1 0,0 0 0,-1 0 0,1 0 0,0-1 0,-1 1 0,1 0 0,-1 0 0,1 0 0,-1 0 0,1 0 0,-1 0 0,0 0 0,0 0 0,1 0 0,-1 0 0,0 0 0,0 0 0,0 1 0,0-1 0,0 0 0,0 1 0,0-1 0,0 1 0,0-1 0,-2 0 0,2 1 0,-1 0 0,1 0 0,-1 0 0,1 0 0,-1 0 0,1 1 0,-1-1 0,1 0 0,0 1 0,-1-1 0,1 1 0,0 0 0,-1-1 0,1 1 0,0 0 0,-1 0 0,1 0 0,0 0 0,0 0 0,0 0 0,0 0 0,0 0 0,0 0 0,0 0 0,1 1 0,-1-1 0,0 0 0,1 1 0,-2 1 0,-1 4 0,0 0 0,0 0 0,1 0 0,-3 11 0,0 31-1365,4-26-5461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3.289"/>
    </inkml:context>
    <inkml:brush xml:id="br0">
      <inkml:brushProperty name="width" value="0.05" units="cm"/>
      <inkml:brushProperty name="height" value="0.05" units="cm"/>
    </inkml:brush>
  </inkml:definitions>
  <inkml:trace contextRef="#ctx0" brushRef="#br0">41 184 24575,'-4'-5'0,"-11"-10"0,15 15 0,0-1 0,-1 1 0,1 0 0,0 0 0,-1 0 0,1 0 0,-1 0 0,1 0 0,0 0 0,-1 0 0,1 0 0,-1 0 0,1 0 0,0 0 0,-1 0 0,1 0 0,0 0 0,-1 0 0,1 0 0,-1 1 0,1-1 0,0 0 0,-1 0 0,1 0 0,0 1 0,-1-1 0,1 0 0,0 0 0,0 1 0,-1-1 0,1 0 0,0 1 0,0-1 0,-1 0 0,1 1 0,0-1 0,0 0 0,0 1 0,0-1 0,0 0 0,-1 1 0,1-1 0,0 0 0,0 1 0,0-1 0,0 1 0,0-1 0,-2 10 0,0-1 0,0 0 0,1 1 0,0-1 0,0 1 0,2 12 0,9 61 0,-6-51 0,-2-19 0,-2-6 0,1 0 0,0 0 0,1-1 0,-1 1 0,1 0 0,4 8 0,-2-12 0,0-10 0,-2-11 0,-1-94 0,-3 84 0,1 0 0,2 1 0,1-1 0,10-48 0,-10 69 0,1 0 0,0 0 0,0 1 0,0-1 0,1 1 0,0 0 0,0 0 0,1 0 0,0 1 0,0 0 0,0 0 0,1 0 0,-1 0 0,1 1 0,0 0 0,9-5 0,-11 7 0,-1 0 0,1 1 0,0-1 0,0 1 0,0-1 0,0 1 0,0 1 0,1-1 0,-1 0 0,0 1 0,0 0 0,0 0 0,1 0 0,-1 1 0,0-1 0,0 1 0,0 0 0,0 0 0,0 0 0,0 1 0,0 0 0,0-1 0,0 1 0,-1 1 0,1-1 0,-1 0 0,0 1 0,1 0 0,2 3 0,-4-4 0,-1-1 0,0 0 0,0 0 0,0 0 0,0 1 0,0-1 0,-1 1 0,1-1 0,0 1 0,0-1 0,-1 1 0,1-1 0,-1 1 0,0-1 0,1 1 0,-1 0 0,0-1 0,0 1 0,0 0 0,0-1 0,0 1 0,-1 0 0,1-1 0,0 1 0,-1-1 0,1 1 0,-1-1 0,1 1 0,-1-1 0,0 1 0,0-1 0,0 1 0,1-1 0,-1 0 0,-1 1 0,1-1 0,-2 2 0,-2 2 0,-1-1 0,0 1 0,0-1 0,0 0 0,0-1 0,-1 1 0,-8 2 0,-9 3-682,-45 9-1,22-10-6143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5.100"/>
    </inkml:context>
    <inkml:brush xml:id="br0">
      <inkml:brushProperty name="width" value="0.05" units="cm"/>
      <inkml:brushProperty name="height" value="0.05" units="cm"/>
    </inkml:brush>
  </inkml:definitions>
  <inkml:trace contextRef="#ctx0" brushRef="#br0">684 1072 24575,'0'-5'0,"0"-1"0,-1 0 0,0 0 0,-1 1 0,1-1 0,-1 0 0,0 1 0,-1 0 0,-3-7 0,-32-46 0,15 24 0,-216-323 0,-53-86 0,224 335 0,63 98-1365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5.727"/>
    </inkml:context>
    <inkml:brush xml:id="br0">
      <inkml:brushProperty name="width" value="0.05" units="cm"/>
      <inkml:brushProperty name="height" value="0.05" units="cm"/>
    </inkml:brush>
  </inkml:definitions>
  <inkml:trace contextRef="#ctx0" brushRef="#br0">1 1282 24575,'1'-12'0,"1"0"0,0 0 0,1 0 0,0 0 0,1 0 0,5-12 0,5-14 0,6-35 0,19-128 0,-8-80 0,-15 116 0,-15 156 0,9-89 0,41-174 0,-51 272 0,1-5 0,0-1 0,1 1 0,0 0 0,0 0 0,0 0 0,1 1 0,3-6 0,-6 9-22,0 1-1,0 0 1,1 0 0,-1 0-1,0-1 1,0 1 0,0 0-1,0 0 1,1 0-1,-1-1 1,0 1 0,0 0-1,1 0 1,-1 0 0,0 0-1,0 0 1,1 0-1,-1-1 1,0 1 0,0 0-1,1 0 1,-1 0-1,0 0 1,0 0 0,1 0-1,-1 0 1,0 0 0,0 0-1,1 0 1,-1 0-1,0 0 1,0 1 0,1-1-1,-1 0 1,0 0-1,0 0 1,1 0 0,-1 0-1,0 0 1,0 1 0,0-1-1,1 0 1,-1 0-1,0 0 1,0 1 0,0-1-1,1 0 1,-1 0 0,0 0-1,0 1 1,0-1-1,0 0 1,0 0 0,0 1-1,0-1 1,0 0-1,0 0 1,0 1 0,1-1-1,-1 1 1,2 9-6804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4.662"/>
    </inkml:context>
    <inkml:brush xml:id="br0">
      <inkml:brushProperty name="width" value="0.05" units="cm"/>
      <inkml:brushProperty name="height" value="0.05" units="cm"/>
    </inkml:brush>
  </inkml:definitions>
  <inkml:trace contextRef="#ctx0" brushRef="#br0">86 221 24575,'-1'-7'0,"1"7"0,0-1 0,0 1 0,0 0 0,-1-1 0,1 1 0,0 0 0,0-1 0,0 1 0,0 0 0,0-1 0,0 1 0,0 0 0,0 0 0,0-1 0,1 1 0,-1 0 0,0-1 0,0 1 0,0 0 0,0-1 0,0 1 0,0 0 0,1 0 0,-1-1 0,0 1 0,0 0 0,0 0 0,1-1 0,-1 1 0,0 0 0,0 0 0,1 0 0,-1 0 0,0-1 0,1 1 0,-1 0 0,0 0 0,0 0 0,1 0 0,-1 0 0,0 0 0,1 0 0,-1 0 0,0 0 0,1 0 0,-1 0 0,0 0 0,1 0 0,-1 0 0,0 0 0,0 0 0,1 0 0,13-2 0,5-1 0,1-1 0,-1-1 0,31-12 0,-45 15 0,-1 0 0,0 0 0,0 0 0,0-1 0,0 1 0,0-1 0,-1 0 0,1 0 0,-1 0 0,0-1 0,1 1 0,-2-1 0,1 0 0,0 0 0,-1 0 0,0 0 0,0 0 0,0 0 0,0-1 0,0 1 0,0-7 0,-1 8 0,-1-1 0,0 1 0,0 0 0,0 0 0,0 0 0,0 0 0,-1 0 0,1 0 0,-1 0 0,0-1 0,0 2 0,0-1 0,0 0 0,-1 0 0,1 0 0,-1 0 0,0 1 0,1-1 0,-1 1 0,0-1 0,-1 1 0,1 0 0,0 0 0,-1 0 0,1 0 0,-1 0 0,0 1 0,1-1 0,-1 1 0,0-1 0,0 1 0,-3-1 0,0 0 0,-1 0 0,1 1 0,-1-1 0,1 1 0,-1 1 0,0-1 0,1 1 0,-1 0 0,0 1 0,1-1 0,-1 1 0,1 0 0,-1 1 0,-8 3 0,7-1 0,0 0 0,0 1 0,0 0 0,1 0 0,-1 1 0,1 0 0,0 0 0,1 1 0,0 0 0,0 0 0,0 0 0,1 1 0,0 0 0,1 0 0,-1 0 0,2 1 0,-1-1 0,1 1 0,0 0 0,-2 18 0,4-20 0,0-1 0,0 1 0,1 0 0,0 0 0,1 0 0,-1 0 0,1 0 0,1-1 0,-1 1 0,1 0 0,0-1 0,1 1 0,0-1 0,0 0 0,0 0 0,1 0 0,-1 0 0,1-1 0,1 1 0,-1-1 0,1 0 0,0 0 0,0-1 0,1 1 0,-1-1 0,1 0 0,0-1 0,11 6 0,-6-5 38,0 0 0,0 0 0,1-1 0,0 0 0,0-1 0,0-1 0,0 0 0,17 0 0,-4-3-607,-1 0 0,49-12 0,-24 2-6257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6.259"/>
    </inkml:context>
    <inkml:brush xml:id="br0">
      <inkml:brushProperty name="width" value="0.05" units="cm"/>
      <inkml:brushProperty name="height" value="0.05" units="cm"/>
    </inkml:brush>
  </inkml:definitions>
  <inkml:trace contextRef="#ctx0" brushRef="#br0">1 1196 24575,'0'0'0,"0"0"0,0 1 0,0-1 0,0 0 0,0 0 0,0 1 0,0-1 0,0 0 0,0 1 0,0-1 0,0 0 0,0 0 0,0 1 0,0-1 0,0 0 0,0 0 0,0 1 0,1-1 0,-1 0 0,0 0 0,0 0 0,0 1 0,0-1 0,1 0 0,-1 0 0,0 0 0,0 0 0,1 1 0,-1-1 0,0 0 0,0 0 0,0 0 0,1 0 0,-1 0 0,0 0 0,0 0 0,1 0 0,-1 0 0,0 0 0,1 0 0,-1 0 0,0 0 0,0 0 0,1 0 0,-1 0 0,0 0 0,0 0 0,1 0 0,-1 0 0,0 0 0,0 0 0,1 0 0,-1 0 0,0-1 0,0 1 0,1 0 0,-1 0 0,0 0 0,0-1 0,15-11 0,75-114 0,-19 44 0,118-107 0,98-57 0,-227 197 0,594-442 0,-644 485 342,-21 17-2049,-3 1-5119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6.877"/>
    </inkml:context>
    <inkml:brush xml:id="br0">
      <inkml:brushProperty name="width" value="0.05" units="cm"/>
      <inkml:brushProperty name="height" value="0.05" units="cm"/>
    </inkml:brush>
  </inkml:definitions>
  <inkml:trace contextRef="#ctx0" brushRef="#br0">1 1070 24575,'1'-4'0,"0"1"0,0 0 0,1-1 0,-1 1 0,1 0 0,0 0 0,0 0 0,0 0 0,0 0 0,0 1 0,1-1 0,3-3 0,4-5 0,13-14 0,0 1 0,2 1 0,1 2 0,1 0 0,47-27 0,158-72 0,351-111-1300,18 50 1,12 29 618,-423 108 567,-155 35 130,235-65 718,-244 62-180,-25 11-532,-1 1-1,1 0 1,-1 0-1,0 0 1,1 0-1,-1-1 1,0 1-1,1 0 1,-1 0-1,0-1 1,0 1-1,1 0 1,-1-1-1,0 1 0,0 0 1,1-1-1,-1 1 1,0 0-1,0-1 1,0 1-1,0 0 1,0-1-1,0 1 1,1-1-1,-1 1 1,0 0-1,0-1 1,0 1-1,0-1 1,0 1-1,0 0 1,0-1-1,-1 1 1,1-1-1,0 1 1,0 0-1,0-1 0,0 1 1,0 0-1,-1-1 1,1 1-1,0 0 1,0-1-1,-1 1 1,1 0-1,0-1 1,0 1-1,-1 0 1,1 0-1,0-1 1,-1 1-1,1 0 1,0 0-1,-1 0 1,1-1-1,0 1 1,-1 0-1,1 0 1,-1 0-1,1 0 0,-1 0 1,-5-2-117,-1 0 1,0 0-1,1 1 0,-1 0 1,-8-1-1,14 2 56,-28-2-6787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7.571"/>
    </inkml:context>
    <inkml:brush xml:id="br0">
      <inkml:brushProperty name="width" value="0.05" units="cm"/>
      <inkml:brushProperty name="height" value="0.05" units="cm"/>
    </inkml:brush>
  </inkml:definitions>
  <inkml:trace contextRef="#ctx0" brushRef="#br0">1 515 24575,'20'-1'0,"0"-1"0,0-1 0,23-7 0,1 0 0,1510-247-3035,-560 115 131,-943 135 2886,14-2 495,119-32 0,-141 24-212,-19 2-3718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8.468"/>
    </inkml:context>
    <inkml:brush xml:id="br0">
      <inkml:brushProperty name="width" value="0.05" units="cm"/>
      <inkml:brushProperty name="height" value="0.05" units="cm"/>
    </inkml:brush>
  </inkml:definitions>
  <inkml:trace contextRef="#ctx0" brushRef="#br0">46 87 24575,'-1'56'0,"-3"1"0,-2 0 0,-19 78 0,22-123 0,1-7 0,1-1 0,0 1 0,0 0 0,0-1 0,1 1 0,-1 0 0,1-1 0,0 1 0,1 7 0,-1-12 0,0 0 0,0 0 0,0 1 0,0-1 0,0 0 0,0 0 0,1 0 0,-1 0 0,0 0 0,0 0 0,0 0 0,0 1 0,0-1 0,0 0 0,0 0 0,0 0 0,0 0 0,0 0 0,0 0 0,1 0 0,-1 0 0,0 0 0,0 0 0,0 0 0,0 0 0,0 0 0,0 1 0,1-1 0,-1 0 0,0 0 0,0 0 0,0 0 0,0 0 0,0 0 0,0 0 0,0 0 0,1 0 0,-1 0 0,0-1 0,0 1 0,0 0 0,0 0 0,0 0 0,0 0 0,0 0 0,1 0 0,-1 0 0,0 0 0,0 0 0,7-8 0,5-9 0,2-13 0,-1 0 0,-1 0 0,9-38 0,14-97 0,-22 99 0,-3 32 0,-9 33 0,-1 1 0,0-1 0,0 0 0,1 1 0,-1-1 0,0 1 0,1-1 0,-1 0 0,0 1 0,1-1 0,-1 1 0,1-1 0,-1 1 0,1 0 0,-1-1 0,1 1 0,0-1 0,-1 1 0,1 0 0,-1-1 0,1 1 0,0 0 0,-1 0 0,1-1 0,0 1 0,-1 0 0,1 0 0,0 0 0,-1 0 0,1 0 0,0 0 0,-1 0 0,1 0 0,0 0 0,-1 0 0,1 1 0,0-1 0,-1 0 0,1 0 0,0 1 0,-1-1 0,1 0 0,-1 1 0,1-1 0,0 1 0,7 5 0,0 1 0,-1 1 0,0-1 0,0 1 0,10 15 0,26 52 0,-10-17 0,-5-14 169,58 87-1703,-62-99-5292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9.067"/>
    </inkml:context>
    <inkml:brush xml:id="br0">
      <inkml:brushProperty name="width" value="0.05" units="cm"/>
      <inkml:brushProperty name="height" value="0.05" units="cm"/>
    </inkml:brush>
  </inkml:definitions>
  <inkml:trace contextRef="#ctx0" brushRef="#br0">37 463 24575,'-4'-4'0,"0"0"0,0 0 0,0-1 0,0 1 0,1-1 0,0 0 0,-6-9 0,9 12 0,0 1 0,-1-1 0,1 1 0,0 0 0,0-1 0,0 1 0,0-1 0,0 1 0,0-1 0,0 1 0,0-1 0,1 1 0,-1 0 0,1-1 0,-1 1 0,1 0 0,-1-1 0,1 1 0,0 0 0,-1-1 0,1 1 0,0 0 0,0 0 0,0 0 0,0 0 0,0 0 0,0 0 0,0 0 0,1 0 0,-1 1 0,0-1 0,0 0 0,3 0 0,18-10 0,0 2 0,0 1 0,1 1 0,0 0 0,35-4 0,-17 3 0,14-3 0,-1 0 0,67-23 0,-116 33 0,0-1 0,-1 0 0,1-1 0,-1 1 0,0-1 0,0 0 0,1 0 0,-2 0 0,6-6 0,-7 8 0,-1-1 0,0 1 0,0-1 0,0 1 0,0 0 0,-1-1 0,1 0 0,0 1 0,0-1 0,-1 0 0,1 1 0,-1-1 0,0 0 0,1 1 0,-1-1 0,0 0 0,0 0 0,0 1 0,0-1 0,-1 0 0,1 0 0,0 1 0,-1-1 0,1 0 0,-1 1 0,1-1 0,-1 0 0,0 1 0,-1-3 0,14 53 0,10 13 0,3-1 0,62 108 0,-140-240 0,50 67 0,-84-132 0,77 118 0,2 0 0,-1 0 0,2-1 0,1 0 0,0 0 0,-3-21 0,8 35 0,1-1 0,-1 1 0,1-1 0,0 1 0,0-1 0,0 0 0,1 1 0,0-1 0,0 1 0,1-1 0,-1 1 0,1 0 0,0-1 0,1 1 0,-1 0 0,1 0 0,0 1 0,0-1 0,0 1 0,1-1 0,0 1 0,0 0 0,0 0 0,0 1 0,0-1 0,1 1 0,0 0 0,0 0 0,0 0 0,0 1 0,0 0 0,0 0 0,0 0 0,1 1 0,-1-1 0,1 1 0,10 0 0,-6 0 0,1 1 0,-1 0 0,1 1 0,-1 0 0,0 0 0,1 1 0,-1 1 0,0 0 0,0 0 0,14 7 0,-20-8 0,1 1 0,-1-1 0,-1 1 0,1 0 0,0 0 0,-1 0 0,1 0 0,-1 0 0,0 1 0,0 0 0,3 5 0,-4-6 0,-1 0 0,0 0 0,0 0 0,0 1 0,0-1 0,0 0 0,-1 1 0,1-1 0,-1 1 0,0-1 0,0 0 0,0 1 0,0-1 0,-1 1 0,0-1 0,1 0 0,-2 4 0,-1 0-151,0 0-1,0-1 0,-1 1 0,0-1 1,0 0-1,0 0 0,-1-1 1,-9 10-1,-16 13-6674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19.741"/>
    </inkml:context>
    <inkml:brush xml:id="br0">
      <inkml:brushProperty name="width" value="0.05" units="cm"/>
      <inkml:brushProperty name="height" value="0.05" units="cm"/>
    </inkml:brush>
  </inkml:definitions>
  <inkml:trace contextRef="#ctx0" brushRef="#br0">439 95 24575,'-23'-25'0,"13"14"0,0 1 0,-18-15 0,24 22 0,0 0 0,0 1 0,-1-1 0,1 1 0,-1 0 0,0 0 0,0 1 0,1-1 0,-1 1 0,0 0 0,-7 0 0,-5 0 0,0 1 0,-1 1 0,1 1 0,0 0 0,-27 8 0,33-7 0,0 0 0,0 1 0,1 1 0,0-1 0,0 2 0,0-1 0,0 1 0,1 1 0,-13 11 0,20-16 0,0-1 0,1 1 0,-1-1 0,1 1 0,0 0 0,0 0 0,-1-1 0,1 1 0,0 0 0,0 0 0,1 0 0,-1 0 0,0 0 0,1 0 0,-1 0 0,1 1 0,0-1 0,0 0 0,0 0 0,0 4 0,1-3 0,-1-1 0,1 1 0,1 0 0,-1-1 0,0 1 0,1 0 0,-1-1 0,1 0 0,0 1 0,0-1 0,0 0 0,0 0 0,3 3 0,7 3 0,-1 1 0,2-2 0,-1 0 0,27 11 0,62 15 0,-73-25 0,0 1 0,-1 1 0,43 23 0,-67-32 0,-1 0 0,0 0 0,0 1 0,0-1 0,0 1 0,0 0 0,0-1 0,0 1 0,0 0 0,-1 0 0,1 0 0,-1 1 0,0-1 0,1 0 0,-1 0 0,1 4 0,-2-5 0,0 1 0,0 0 0,0-1 0,0 1 0,0 0 0,-1 0 0,1-1 0,-1 1 0,1-1 0,-1 1 0,1 0 0,-1-1 0,0 1 0,0-1 0,0 1 0,0-1 0,0 0 0,0 1 0,0-1 0,0 0 0,-1 0 0,1 0 0,0 0 0,-1 0 0,-1 1 0,-13 9 0,-1-1 0,0 0 0,0-2 0,-1 0 0,-23 7 0,-4-1 0,-48 7 0,52-15-682,-45 3-1,59-8-6143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0.095"/>
    </inkml:context>
    <inkml:brush xml:id="br0">
      <inkml:brushProperty name="width" value="0.05" units="cm"/>
      <inkml:brushProperty name="height" value="0.05" units="cm"/>
    </inkml:brush>
  </inkml:definitions>
  <inkml:trace contextRef="#ctx0" brushRef="#br0">196 91 24575,'10'-5'0,"-1"0"0,0-1 0,-1 0 0,1-1 0,-1 0 0,-1 0 0,1-1 0,6-8 0,-14 15 0,1 1 0,-1-1 0,1 1 0,-1-1 0,1 1 0,-1-1 0,0 1 0,1-1 0,-1 1 0,0-1 0,1 1 0,-1-1 0,0 0 0,0 1 0,0-1 0,0 1 0,0-1 0,1 0 0,-1 1 0,0-1 0,0 0 0,0 1 0,-1-1 0,1 0 0,0 1 0,0-1 0,0 1 0,0-1 0,-1 0 0,1 1 0,0-1 0,-1 0 0,-1 1 0,1-1 0,0 1 0,0-1 0,0 1 0,0-1 0,0 1 0,0 0 0,-1 0 0,1 0 0,0 0 0,0 0 0,0 0 0,-3 0 0,-4 1 0,0 0 0,0 1 0,-13 4 0,10-1 0,0 0 0,1 1 0,0 1 0,0 0 0,0 0 0,1 1 0,0 0 0,1 1 0,-9 9 0,13-13 0,0 0 0,0-1 0,1 1 0,0 0 0,0 1 0,0-1 0,0 0 0,1 1 0,0 0 0,0-1 0,1 1 0,-1 0 0,1 0 0,1 0 0,-1 0 0,1 0 0,0 0 0,0 0 0,2 11 0,0-12 0,0 0 0,0-1 0,0 1 0,0-1 0,1 0 0,-1 0 0,1 0 0,0 0 0,1 0 0,6 6 0,2 0 0,0-1 0,16 9 0,-20-13 0,0-1 0,0 2 0,-1-1 0,1 1 0,-1 0 0,0 0 0,-1 1 0,11 14 0,-16-20 0,-1 1 0,1-1 0,0 1 0,-1-1 0,1 1 0,-1 0 0,0-1 0,1 1 0,-1 0 0,0-1 0,0 1 0,0 0 0,0 0 0,0-1 0,-1 1 0,1 0 0,0-1 0,-1 1 0,1 0 0,-1-1 0,0 1 0,1-1 0,-1 1 0,0-1 0,0 1 0,0-1 0,0 0 0,0 1 0,0-1 0,-1 0 0,1 0 0,0 0 0,-1 0 0,-1 2 0,-5 2 0,0 0 0,-1 0 0,1-1 0,-17 6 0,11-4-170,0-2-1,-1 0 0,0-1 1,0 0-1,0-1 0,0-1 1,-22 0-1,12-4-6655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0.401"/>
    </inkml:context>
    <inkml:brush xml:id="br0">
      <inkml:brushProperty name="width" value="0.05" units="cm"/>
      <inkml:brushProperty name="height" value="0.05" units="cm"/>
    </inkml:brush>
  </inkml:definitions>
  <inkml:trace contextRef="#ctx0" brushRef="#br0">148 50 24575,'1'0'0,"0"-1"0,0 0 0,0 0 0,0 0 0,0 0 0,-1 0 0,1 0 0,0 0 0,-1 0 0,1 0 0,0 0 0,-1 0 0,0 0 0,1 0 0,-1 0 0,0 0 0,1-1 0,-1 1 0,0 0 0,0 0 0,0 0 0,0-1 0,0 1 0,0 0 0,0 0 0,-1 0 0,1-1 0,0 1 0,-1 0 0,1 0 0,-1 0 0,1 0 0,-1 0 0,1 0 0,-1 0 0,0 0 0,1 0 0,-1 0 0,0 0 0,0 0 0,0 1 0,0-1 0,0 0 0,0 0 0,0 1 0,0-1 0,0 1 0,0-1 0,0 1 0,0-1 0,-1 1 0,1 0 0,0 0 0,0-1 0,0 1 0,0 0 0,-1 0 0,1 0 0,0 0 0,-2 1 0,-2 0 0,0 0 0,0 1 0,0-1 0,0 2 0,0-1 0,0 0 0,0 1 0,0 0 0,1 0 0,0 0 0,-1 1 0,1-1 0,1 1 0,-1 0 0,0 0 0,1 0 0,0 1 0,0-1 0,-4 8 0,2-2 0,-1 1 0,1 0 0,1 0 0,0 1 0,0-1 0,1 1 0,-2 22 0,4-29 0,1-1 0,0 1 0,0 0 0,0 0 0,1-1 0,-1 1 0,1 0 0,0-1 0,0 1 0,1-1 0,-1 1 0,1-1 0,0 1 0,1-1 0,-1 0 0,1 0 0,-1 0 0,1-1 0,0 1 0,1 0 0,-1-1 0,0 0 0,1 0 0,0 0 0,0 0 0,0-1 0,0 1 0,0-1 0,0 0 0,1-1 0,-1 1 0,1-1 0,-1 1 0,1-1 0,0-1 0,0 1 0,-1-1 0,9 0 0,-2-1 0,1 0 0,-1-2 0,0 1 0,0-1 0,0-1 0,0 0 0,-1-1 0,0 0 0,1 0 0,-2-1 0,10-7 0,-13 9 0,0-1 0,-1 1 0,1-1 0,-1 0 0,0 0 0,-1-1 0,1 1 0,-1-1 0,0 0 0,-1 0 0,1-1 0,-1 1 0,0-1 0,-1 0 0,0 1 0,0-1 0,0 0 0,1-11 0,-4 14 14,1 0 0,0 0-1,-1 1 1,0-1 0,0 0-1,0 1 1,0-1-1,-1 1 1,1-1 0,-1 1-1,0-1 1,0 1 0,0 0-1,-1 0 1,1 0 0,-1 0-1,1 1 1,-1-1 0,0 1-1,0-1 1,0 1 0,0 0-1,-1 0 1,-6-2 0,-1-2-299,-1 2 1,0-1-1,-1 2 1,1-1-1,-25-2 1,-14 2-6542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1.772"/>
    </inkml:context>
    <inkml:brush xml:id="br0">
      <inkml:brushProperty name="width" value="0.05" units="cm"/>
      <inkml:brushProperty name="height" value="0.05" units="cm"/>
    </inkml:brush>
  </inkml:definitions>
  <inkml:trace contextRef="#ctx0" brushRef="#br0">263 197 24575,'0'-18'0,"-1"0"0,-1 0 0,0 0 0,-6-18 0,7 31 0,0 0 0,-1-1 0,0 1 0,0 0 0,0 0 0,0 1 0,-1-1 0,0 0 0,0 1 0,0 0 0,-1-1 0,1 1 0,-1 1 0,0-1 0,0 0 0,-1 1 0,-8-6 0,11 9 0,0-1 0,0 0 0,1 1 0,-1-1 0,0 1 0,0 0 0,0-1 0,0 1 0,0 0 0,0 0 0,0 0 0,0 1 0,0-1 0,0 0 0,0 1 0,0-1 0,-3 2 0,1 1 0,0-1 0,0 0 0,0 1 0,0 0 0,0 0 0,1 0 0,-5 5 0,-3 5 0,1 1 0,0 0 0,-8 16 0,17-29 0,-9 18 0,1 0 0,0 1 0,1 0 0,1 0 0,1 1 0,1 0 0,1 0 0,1 0 0,1 0 0,0 1 0,2-1 0,4 38 0,-3-51 0,2 0 0,-1-1 0,1 1 0,0-1 0,1 0 0,0 0 0,0 0 0,0-1 0,1 1 0,0-1 0,0 0 0,0-1 0,1 1 0,0-1 0,0 0 0,11 7 0,-13-9 0,0-1 0,1 1 0,-1-1 0,0 0 0,1 0 0,0 0 0,-1 0 0,1-1 0,0 0 0,0 0 0,0 0 0,-1-1 0,1 0 0,0 0 0,0 0 0,0 0 0,0-1 0,0 1 0,0-1 0,0-1 0,-1 1 0,1-1 0,0 0 0,-1 0 0,0 0 0,1 0 0,5-5 0,-3 0 0,-1 0 0,0 0 0,-1 0 0,0 0 0,0-1 0,-1 0 0,0 0 0,0 0 0,3-13 0,-4 13 0,0 0 0,0 1 0,0-1 0,1 1 0,0 0 0,0 0 0,1 0 0,0 0 0,0 1 0,1 0 0,9-9 0,-14 14 0,0 0 0,0 0 0,0 1 0,1-1 0,-1 0 0,0 1 0,0-1 0,0 1 0,0-1 0,1 1 0,-1 0 0,0 0 0,0-1 0,1 1 0,-1 0 0,0 0 0,0 0 0,1 0 0,-1 0 0,0 0 0,0 1 0,1-1 0,1 1 0,-1 0 0,-1 0 0,1 1 0,-1-1 0,0 0 0,0 0 0,0 1 0,1-1 0,-1 1 0,-1-1 0,1 1 0,0-1 0,0 1 0,0 0 0,0 3 0,2 4 0,-1 1 0,-1 1 0,0-1 0,0 18 0,-10 73 203,3-52-1771,3-16-5258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2.380"/>
    </inkml:context>
    <inkml:brush xml:id="br0">
      <inkml:brushProperty name="width" value="0.05" units="cm"/>
      <inkml:brushProperty name="height" value="0.05" units="cm"/>
    </inkml:brush>
  </inkml:definitions>
  <inkml:trace contextRef="#ctx0" brushRef="#br0">127 77 24575,'-3'-5'0,"0"-1"0,1 1 0,0-1 0,0 0 0,0 0 0,1 0 0,0-1 0,0 1 0,0-9 0,0 7 0,0 14 0,-3 20 0,-1 1 0,-2-1 0,0 0 0,-12 25 0,-1 7 0,9-26 0,-14 49 0,22-71 0,1 1 0,1 0 0,-1 0 0,2-1 0,0 17 0,0-24 0,1 1 0,0-1 0,-1 0 0,1 0 0,1 0 0,-1 1 0,0-1 0,1 0 0,-1-1 0,1 1 0,0 0 0,0 0 0,0-1 0,0 1 0,1-1 0,-1 0 0,1 1 0,-1-1 0,1 0 0,0-1 0,0 1 0,0 0 0,0-1 0,0 0 0,0 1 0,0-1 0,0 0 0,0-1 0,4 1 0,11 2 0,0-1 0,0-1 0,0 0 0,21-3 0,-22 2 0,16-3-682,39-6-1,-27-1-6143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5.455"/>
    </inkml:context>
    <inkml:brush xml:id="br0">
      <inkml:brushProperty name="width" value="0.05" units="cm"/>
      <inkml:brushProperty name="height" value="0.05" units="cm"/>
    </inkml:brush>
  </inkml:definitions>
  <inkml:trace contextRef="#ctx0" brushRef="#br0">252 46 24575,'4'-16'0,"-1"-4"0,-3 20 0,0-1 0,0 1 0,0-1 0,-1 1 0,1-1 0,0 1 0,-1-1 0,1 1 0,0-1 0,-1 1 0,1-1 0,-1 1 0,1-1 0,-1 1 0,1 0 0,-1-1 0,1 1 0,-1 0 0,1 0 0,-1-1 0,1 1 0,-1 0 0,0 0 0,1 0 0,-1-1 0,1 1 0,-1 0 0,0 0 0,1 0 0,-1 0 0,1 0 0,-2 1 0,-5-1 0,1 1 0,-1 0 0,1 0 0,-1 1 0,1-1 0,0 2 0,0-1 0,0 1 0,0-1 0,0 2 0,-6 4 0,0 0 0,0 0 0,1 2 0,0-1 0,-10 13 0,10-9 0,1-1 0,1 2 0,0-1 0,0 1 0,2 1 0,0 0 0,0 0 0,2 0 0,0 0 0,0 1 0,-3 23 0,7-28 0,0 0 0,1 0 0,0 1 0,0-1 0,1 0 0,1 1 0,0-1 0,0 0 0,1 0 0,1 0 0,-1-1 0,2 1 0,0-1 0,0 0 0,1 0 0,0 0 0,9 9 0,-3-5-151,2-1-1,0 0 0,0-1 0,1-1 1,0 0-1,1-1 0,0-1 1,35 14-1,10 0-6674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240"/>
    </inkml:context>
    <inkml:brush xml:id="br0">
      <inkml:brushProperty name="width" value="0.05" units="cm"/>
      <inkml:brushProperty name="height" value="0.05" units="cm"/>
    </inkml:brush>
  </inkml:definitions>
  <inkml:trace contextRef="#ctx0" brushRef="#br0">152 16 24575,'0'-4'0,"0"-3"0,0 2 0,-3 5 0,-1 6 0,-3 5 0,-4 7 0,1 6 0,-2 6 0,-2 4 0,-1 2 0,2 5 0,-1-2 0,0-1 0,2-1 0,-1-3 0,3-8-8191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454"/>
    </inkml:context>
    <inkml:brush xml:id="br0">
      <inkml:brushProperty name="width" value="0.05" units="cm"/>
      <inkml:brushProperty name="height" value="0.05" units="cm"/>
    </inkml:brush>
  </inkml:definitions>
  <inkml:trace contextRef="#ctx0" brushRef="#br0">2 296 24575,'-1'-70'0,"2"-72"0,-1 138 0,1 0 0,-1 0 0,0 0 0,1 1 0,0-1 0,0 0 0,0 0 0,1 1 0,-1-1 0,1 1 0,0-1 0,-1 1 0,2 0 0,-1 0 0,0 0 0,6-6 0,-5 7 0,1 0 0,-1 0 0,1 0 0,-1 0 0,1 1 0,0-1 0,-1 1 0,1 0 0,0 0 0,0 0 0,0 1 0,0-1 0,0 1 0,0 0 0,0 0 0,5 1 0,9 1-114,0 0 1,-1 2-1,1-1 0,-1 2 0,0 1 1,0 0-1,-1 1 0,0 0 0,0 2 1,0 0-1,18 14 0,-13-4-6712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603"/>
    </inkml:context>
    <inkml:brush xml:id="br0">
      <inkml:brushProperty name="width" value="0.05" units="cm"/>
      <inkml:brushProperty name="height" value="0.05" units="cm"/>
    </inkml:brush>
  </inkml:definitions>
  <inkml:trace contextRef="#ctx0" brushRef="#br0">68 2 24575,'-6'3'0,"-5"4"0,-5 1 0,-1-1 0,4-1 0,8-3 0,8 0 0,13-2 0,9-1 0,11-3 0,5-5 0,5 0 0,4-3 0,-7 1-8191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3.995"/>
    </inkml:context>
    <inkml:brush xml:id="br0">
      <inkml:brushProperty name="width" value="0.05" units="cm"/>
      <inkml:brushProperty name="height" value="0.05" units="cm"/>
    </inkml:brush>
  </inkml:definitions>
  <inkml:trace contextRef="#ctx0" brushRef="#br0">1 147 24575,'0'-3'0,"0"-5"0,6-3 0,6 0 0,6-2 0,10-1 0,9 1 0,9 0 0,5-1 0,3 2 0,2 3 0,-2 0 0,-7 2 0,-9 1 0,-10 3-8191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4.161"/>
    </inkml:context>
    <inkml:brush xml:id="br0">
      <inkml:brushProperty name="width" value="0.05" units="cm"/>
      <inkml:brushProperty name="height" value="0.05" units="cm"/>
    </inkml:brush>
  </inkml:definitions>
  <inkml:trace contextRef="#ctx0" brushRef="#br0">166 1 24575,'-46'18'0,"32"-13"0,0 0 0,0 2 0,-16 9 0,26-14 0,1 0 0,-1 1 0,1 0 0,0 0 0,0 0 0,0 0 0,0 0 0,1 1 0,-1-1 0,1 1 0,0-1 0,0 1 0,0 0 0,0 0 0,1 0 0,-2 5 0,2 2 0,0 1 0,1 0 0,0 0 0,1 0 0,0 0 0,1-1 0,6 23 0,0 2 0,-2 0-273,-1 0 0,-3 0 0,0 1 0,-7 61 0,1-69-6553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5.946"/>
    </inkml:context>
    <inkml:brush xml:id="br0">
      <inkml:brushProperty name="width" value="0.05" units="cm"/>
      <inkml:brushProperty name="height" value="0.05" units="cm"/>
    </inkml:brush>
  </inkml:definitions>
  <inkml:trace contextRef="#ctx0" brushRef="#br0">1 32 24575,'0'3'0,"0"-2"0,0-4 0,3-5 0,4-4 0,1-1-8191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116"/>
    </inkml:context>
    <inkml:brush xml:id="br0">
      <inkml:brushProperty name="width" value="0.05" units="cm"/>
      <inkml:brushProperty name="height" value="0.05" units="cm"/>
    </inkml:brush>
  </inkml:definitions>
  <inkml:trace contextRef="#ctx0" brushRef="#br0">87 52 24575,'-6'0'0,"-5"-3"0,-5-1 0,-1-3 0,1-4 0,3-3 0,5 2-8191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296"/>
    </inkml:context>
    <inkml:brush xml:id="br0">
      <inkml:brushProperty name="width" value="0.05" units="cm"/>
      <inkml:brushProperty name="height" value="0.05" units="cm"/>
    </inkml:brush>
  </inkml:definitions>
  <inkml:trace contextRef="#ctx0" brushRef="#br0">43 11 24575,'-3'0'0,"-5"0"0,-3 0 0,0-3 0,1-5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452"/>
    </inkml:context>
    <inkml:brush xml:id="br0">
      <inkml:brushProperty name="width" value="0.05" units="cm"/>
      <inkml:brushProperty name="height" value="0.05" units="cm"/>
    </inkml:brush>
  </inkml:definitions>
  <inkml:trace contextRef="#ctx0" brushRef="#br0">11 0 24575,'-3'0'0,"-5"0"0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616"/>
    </inkml:context>
    <inkml:brush xml:id="br0">
      <inkml:brushProperty name="width" value="0.05" units="cm"/>
      <inkml:brushProperty name="height" value="0.05" units="cm"/>
    </inkml:brush>
  </inkml:definitions>
  <inkml:trace contextRef="#ctx0" brushRef="#br0">82 43 24575,'-3'0'0,"-5"0"0,-6 0 0,-4 0 0,0-3 0,4-4 0,7-5 0,8 1 0,4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8.138"/>
    </inkml:context>
    <inkml:brush xml:id="br0">
      <inkml:brushProperty name="width" value="0.05" units="cm"/>
      <inkml:brushProperty name="height" value="0.05" units="cm"/>
    </inkml:brush>
  </inkml:definitions>
  <inkml:trace contextRef="#ctx0" brushRef="#br0">23 2161 24575,'-1'1'0,"1"0"0,0 0 0,-1 0 0,1 0 0,-1 0 0,0 0 0,1 1 0,-1-2 0,0 1 0,1 0 0,-1 0 0,0 0 0,0 0 0,-1 1 0,-9 11 0,11-13 0,0 1 0,0-1 0,0 1 0,0-1 0,0 1 0,0 0 0,0-1 0,0 1 0,0-1 0,0 1 0,0-1 0,0 1 0,0-1 0,0 1 0,0-1 0,0 1 0,1-1 0,-1 1 0,0-1 0,0 1 0,1-1 0,-1 1 0,0-1 0,1 1 0,-1-1 0,0 0 0,1 1 0,0 0 0,3 1 0,0 1 0,-1-1 0,1 0 0,0 1 0,1-2 0,-1 1 0,0 0 0,1-1 0,-1 0 0,9 1 0,52 3 0,-45-4 0,534 4-583,-247-7 40,593 27-3271,2 23 2247,286 11 1543,145-26-517,-761-33 5287,-572 0-4729,0 0-1,0 0 1,0 0-1,0 0 1,0 0-1,0 0 1,0-1-1,0 1 1,0 0-1,0 0 1,0 0-1,0 0 1,0 0-1,0 0 1,0 0 0,0 0-1,0 0 1,0 0-1,0 0 1,0 0-1,0-1 1,0 1-1,0 0 1,0 0-1,0 0 1,0 0-1,0 0 1,0 0-1,0 0 1,0 0-1,0 0 1,0 0-1,0 0 1,0 0-1,0 0 1,0 0-1,-15-6 756,-23-4 171,12 4-943,10 3 0,0-2 0,-24-8 0,35 11 0,0-1 0,-1 0 0,1 0 0,0-1 0,1 1 0,-1-1 0,1 0 0,-1 0 0,1 0 0,-6-10 0,-7-14 0,1-1 0,2 0 0,-13-37 0,8 18 0,-8-19 0,3-2 0,3-1 0,3 0 0,-15-127 0,6-279 0,28-2 0,1 176 0,-2 22 0,0 277 0,0 0 0,0 0 0,0 1 0,0-1 0,-1 0 0,1 0 0,-1 0 0,0 1 0,0-1 0,0 0 0,-1-2 0,1 4 0,1 1 0,0 0 0,-1-1 0,1 1 0,-1-1 0,1 1 0,0 0 0,-1-1 0,1 1 0,-1 0 0,1 0 0,-1-1 0,1 1 0,-1 0 0,0 0 0,1 0 0,-1 0 0,1 0 0,-1 0 0,1 0 0,-1 0 0,0 0 0,-1 0 0,0 0 0,1 1 0,-1-1 0,0 1 0,1 0 0,-1 0 0,0-1 0,1 1 0,-1 0 0,-1 2 0,-60 49 0,-71 75 0,124-118 0,2 0 0,-1 1 0,1 0 0,1 0 0,0 0 0,0 1 0,-6 14 0,28-38 0,13-21 0,-1-1 0,-2-2 0,-1 0 0,-2-2 0,17-43 0,-32 60 0,-7 19 0,1 0 0,0-1 0,0 1 0,0 0 0,0 0 0,0-1 0,1 1 0,0 0 0,-1 0 0,5-4 0,-5 7 0,0 0 0,0 0 0,0 0 0,0 0 0,0 1 0,0-1 0,-1 0 0,1 1 0,0-1 0,0 1 0,0-1 0,-1 1 0,1-1 0,0 1 0,0 0 0,-1-1 0,1 1 0,0 0 0,-1-1 0,1 1 0,0 1 0,1 0 0,61 58 87,116 83 0,-61-52-1626,-102-78-5287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5.998"/>
    </inkml:context>
    <inkml:brush xml:id="br0">
      <inkml:brushProperty name="width" value="0.05" units="cm"/>
      <inkml:brushProperty name="height" value="0.05" units="cm"/>
    </inkml:brush>
  </inkml:definitions>
  <inkml:trace contextRef="#ctx0" brushRef="#br0">328 432 24575,'0'-6'0,"-1"0"0,0 0 0,0 0 0,0 0 0,-1 0 0,-3-7 0,4 10 0,0 1 0,0-1 0,0 0 0,-1 1 0,1-1 0,-1 1 0,0-1 0,0 1 0,0 0 0,0-1 0,0 1 0,0 0 0,-1 1 0,-3-4 0,-1 3 0,0 0 0,0 0 0,0 1 0,0-1 0,0 1 0,0 1 0,-1 0 0,1 0 0,0 0 0,0 1 0,0 0 0,0 0 0,0 1 0,0 0 0,-13 5 0,8-2 0,-1 1 0,1 1 0,0 0 0,1 0 0,-1 1 0,2 0 0,-14 14 0,18-16 0,0 1 0,0 0 0,1-1 0,0 2 0,0-1 0,1 1 0,0-1 0,-5 15 0,8-19 0,0 0 0,1 0 0,-1 0 0,1-1 0,-1 1 0,1 0 0,0 0 0,0 0 0,0 0 0,0 0 0,1 0 0,-1 0 0,1-1 0,0 1 0,0 0 0,0 0 0,0-1 0,0 1 0,1 0 0,-1-1 0,1 0 0,-1 1 0,1-1 0,0 0 0,0 0 0,0 0 0,0 0 0,1 0 0,3 3 0,1-1 0,0-1 0,0 1 0,1-1 0,-1-1 0,1 1 0,0-1 0,0-1 0,0 1 0,0-2 0,0 1 0,0-1 0,0 0 0,0 0 0,0-1 0,0 0 0,0-1 0,10-2 0,-4 0 0,0-1 0,-1 0 0,0-1 0,0 0 0,0-1 0,-1 0 0,0-1 0,21-19 0,-26 20 0,0-1 0,-1 0 0,0 0 0,0 0 0,-1-1 0,0 0 0,-1 0 0,0 0 0,0-1 0,-1 1 0,0-1 0,-1 0 0,3-18 0,-2-10 0,-1 0 0,-5-52 0,0 36 0,3 46 0,-1-9 0,1 0 0,0 1 0,1-1 0,1 0 0,1 0 0,4-17 0,-7 34 0,0-1 0,0 0 0,0 1 0,0-1 0,1 0 0,-1 1 0,0-1 0,0 1 0,0-1 0,1 1 0,-1-1 0,0 1 0,1-1 0,-1 0 0,0 1 0,1 0 0,-1-1 0,1 1 0,-1-1 0,1 1 0,-1-1 0,1 1 0,-1 0 0,1 0 0,-1-1 0,1 1 0,-1 0 0,1 0 0,-1-1 0,2 1 0,-1 1 0,0-1 0,0 1 0,0 0 0,-1 0 0,1-1 0,0 1 0,-1 0 0,1 0 0,0 0 0,-1 0 0,1 0 0,-1 0 0,1 0 0,-1 0 0,1 1 0,10 45 0,0 124 0,-2-20 0,-6-122 0,2-1 0,0 1 0,12 31 0,-3-28-1365,-1-8-5461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780"/>
    </inkml:context>
    <inkml:brush xml:id="br0">
      <inkml:brushProperty name="width" value="0.05" units="cm"/>
      <inkml:brushProperty name="height" value="0.05" units="cm"/>
    </inkml:brush>
  </inkml:definitions>
  <inkml:trace contextRef="#ctx0" brushRef="#br0">70 0 24575,'-3'3'0,"-5"2"0,-3 2 0,-4 0 0,-1-1 0,4-4 0,7-3 0,12-5 0,4 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6.933"/>
    </inkml:context>
    <inkml:brush xml:id="br0">
      <inkml:brushProperty name="width" value="0.05" units="cm"/>
      <inkml:brushProperty name="height" value="0.05" units="cm"/>
    </inkml:brush>
  </inkml:definitions>
  <inkml:trace contextRef="#ctx0" brushRef="#br0">125 0 24575,'-3'3'0,"-8"5"0,-4 3 0,-7 4 0,-2-2 0,0-2 0,6-3 0,11-3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080"/>
    </inkml:context>
    <inkml:brush xml:id="br0">
      <inkml:brushProperty name="width" value="0.05" units="cm"/>
      <inkml:brushProperty name="height" value="0.05" units="cm"/>
    </inkml:brush>
  </inkml:definitions>
  <inkml:trace contextRef="#ctx0" brushRef="#br0">43 0 24575,'-3'3'0,"-4"5"0,-4 0 0,-4 2 0,8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229"/>
    </inkml:context>
    <inkml:brush xml:id="br0">
      <inkml:brushProperty name="width" value="0.05" units="cm"/>
      <inkml:brushProperty name="height" value="0.05" units="cm"/>
    </inkml:brush>
  </inkml:definitions>
  <inkml:trace contextRef="#ctx0" brushRef="#br0">15 0 24575,'-3'3'0,"-4"5"0,2 0 0,5-1 0,6-5 0,8-2 0,1-2-8191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392"/>
    </inkml:context>
    <inkml:brush xml:id="br0">
      <inkml:brushProperty name="width" value="0.05" units="cm"/>
      <inkml:brushProperty name="height" value="0.05" units="cm"/>
    </inkml:brush>
  </inkml:definitions>
  <inkml:trace contextRef="#ctx0" brushRef="#br0">0 7 24575,'3'0'0,"5"0"0,3-3 0,1-1-8191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550"/>
    </inkml:context>
    <inkml:brush xml:id="br0">
      <inkml:brushProperty name="width" value="0.05" units="cm"/>
      <inkml:brushProperty name="height" value="0.05" units="cm"/>
    </inkml:brush>
  </inkml:definitions>
  <inkml:trace contextRef="#ctx0" brushRef="#br0">17 87 24575,'0'-3'0,"-3"-1"0,-1-3 0,0-4 0,1-2 0,1-3 0,3-2 0,3 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728"/>
    </inkml:context>
    <inkml:brush xml:id="br0">
      <inkml:brushProperty name="width" value="0.05" units="cm"/>
      <inkml:brushProperty name="height" value="0.05" units="cm"/>
    </inkml:brush>
  </inkml:definitions>
  <inkml:trace contextRef="#ctx0" brushRef="#br0">67 106 24575,'-3'0'0,"-4"0"0,-4 0 0,-1-3 0,0-4 0,1-4 0,3-3 0,5-3 0,4-1 0,4-1 0,2 3-8191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27.843"/>
    </inkml:context>
    <inkml:brush xml:id="br0">
      <inkml:brushProperty name="width" value="0.05" units="cm"/>
      <inkml:brushProperty name="height" value="0.05" units="cm"/>
    </inkml:brush>
  </inkml:definitions>
  <inkml:trace contextRef="#ctx0" brushRef="#br0">199 11 24575,'-3'0'0,"-4"0"0,-4 0 0,-4 0 0,-4 0 0,-4 0 0,-3 0 0,0 0 0,0-3 0,3-1 0,4 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39.353"/>
    </inkml:context>
    <inkml:brush xml:id="br0">
      <inkml:brushProperty name="width" value="0.05" units="cm"/>
      <inkml:brushProperty name="height" value="0.05" units="cm"/>
    </inkml:brush>
  </inkml:definitions>
  <inkml:trace contextRef="#ctx0" brushRef="#br0">1140 161 24575,'1'-1'0,"-1"0"0,1 0 0,-1 0 0,1 0 0,-1 0 0,1 0 0,0 0 0,-1 0 0,1 0 0,0 0 0,0 1 0,0-1 0,0 0 0,-1 1 0,1-1 0,2 0 0,19-13 0,-16 11 0,3-2 0,3-2 0,1-1 0,11-10 0,-22 17 0,-1 0 0,1-1 0,0 1 0,0-1 0,-1 0 0,1 0 0,-1 1 0,1-1 0,-1 0 0,0 0 0,0 0 0,0-1 0,0 1 0,0 0 0,0 0 0,-1 0 0,1-1 0,-1 1 0,1 0 0,-1-4 0,0 5 0,-1-1 0,0 0 0,1 1 0,-1-1 0,0 1 0,0-1 0,0 1 0,0-1 0,0 1 0,0-1 0,0 1 0,-1 0 0,1 0 0,0 0 0,-1 0 0,1 0 0,-1 0 0,1 0 0,-1 0 0,0 0 0,-2 0 0,-40-11 0,21 9 0,1 0 0,-1 2 0,1 1 0,-1 1 0,-37 6 0,-111 30 0,-143 58 0,241-67 0,2 3 0,-82 47 0,117-56 0,-57 45 0,82-58 0,0 0 0,1 1 0,0 0 0,1 1 0,0 0 0,1 1 0,0 0 0,-11 23 0,17-29 0,-1 0 0,1 0 0,1 0 0,-1 0 0,1 1 0,0-1 0,1 0 0,-1 1 0,1-1 0,1 0 0,-1 0 0,1 1 0,3 11 0,-1-10 0,0-1 0,0 0 0,0 1 0,1-1 0,1-1 0,-1 1 0,1-1 0,0 1 0,11 9 0,0-3 0,0 0 0,1-1 0,1-1 0,0 0 0,1-2 0,0 0 0,31 10 0,7-2 0,1-2 0,1-3 0,77 6 0,-44-12 0,133-8 0,-206 1 0,105-9 0,-107 7 0,0 0 0,1-1 0,-2-1 0,31-12 0,-46 17 0,1-1 0,0 1 0,-1-1 0,1 0 0,0 0 0,-1 0 0,1 0 0,-1 0 0,0 0 0,1 0 0,-1 0 0,0-1 0,1 1 0,-1-1 0,0 1 0,0-1 0,0 1 0,-1-1 0,1 1 0,0-1 0,0 0 0,-1 1 0,1-1 0,-1 0 0,0 0 0,1 1 0,-1-3 0,-1 1 0,1 0 0,-1 0 0,0 0 0,-1 1 0,1-1 0,0 1 0,-1-1 0,1 1 0,-1-1 0,0 1 0,0 0 0,0 0 0,0 0 0,0 0 0,0 0 0,-3-2 0,-14-10-1365,0 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39.857"/>
    </inkml:context>
    <inkml:brush xml:id="br0">
      <inkml:brushProperty name="width" value="0.05" units="cm"/>
      <inkml:brushProperty name="height" value="0.05" units="cm"/>
    </inkml:brush>
  </inkml:definitions>
  <inkml:trace contextRef="#ctx0" brushRef="#br0">153 31 24575,'0'-3'0,"0"-5"0,0-3 0,0 3 0,0 9 0,-3 7 0,-1 13 0,-3 8 0,-4 5 0,-2 7 0,-3 6 0,-2 3 0,3 7 0,0 0 0,0-1 0,2 0 0,1-4 0,1-10-8191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6.372"/>
    </inkml:context>
    <inkml:brush xml:id="br0">
      <inkml:brushProperty name="width" value="0.05" units="cm"/>
      <inkml:brushProperty name="height" value="0.05" units="cm"/>
    </inkml:brush>
  </inkml:definitions>
  <inkml:trace contextRef="#ctx0" brushRef="#br0">36 180 24575,'0'-1'0,"-1"1"0,1-1 0,-1 0 0,1 0 0,-1 0 0,1 1 0,-1-1 0,1 0 0,-1 0 0,1 1 0,-1-1 0,0 0 0,0 1 0,1-1 0,-1 1 0,0-1 0,-1 0 0,-8-8 0,10 8 0,0 1 0,0 0 0,0-1 0,0 1 0,1-1 0,-1 1 0,0-1 0,0 1 0,0 0 0,0-1 0,0 1 0,1-1 0,-1 1 0,0 0 0,0-1 0,1 1 0,-1-1 0,0 1 0,1 0 0,-1 0 0,0-1 0,1 1 0,-1 0 0,0 0 0,1-1 0,-1 1 0,0 0 0,1 0 0,-1 0 0,1-1 0,-1 1 0,1 0 0,10-4 0,-1 0 0,1 1 0,0 1 0,0-1 0,0 2 0,0-1 0,14 1 0,-10 1 0,0-2 0,0 0 0,18-4 0,-31 5 0,-1 1 0,1 0 0,0-1 0,-1 1 0,1-1 0,-1 1 0,1-1 0,-1 0 0,1 1 0,-1-1 0,0 0 0,1 0 0,-1 0 0,0 0 0,0-1 0,1 1 0,-1 0 0,0 0 0,0-1 0,-1 1 0,1 0 0,0-1 0,0 1 0,-1-1 0,1 1 0,0-1 0,-1 1 0,0-1 0,1 0 0,-1 1 0,0-1 0,0 0 0,0 1 0,0-1 0,0 1 0,0-1 0,0 0 0,-1 1 0,1-1 0,-1 1 0,0-3 0,-1 0 0,0 0 0,0 0 0,0 1 0,-1-1 0,1 0 0,-1 1 0,0 0 0,0-1 0,0 1 0,0 1 0,-1-1 0,0 0 0,1 1 0,-7-4 0,6 4 0,-1 0 0,0 1 0,0-1 0,-1 1 0,1 0 0,0 0 0,0 0 0,0 1 0,-1 0 0,1 0 0,0 0 0,-1 1 0,1 0 0,0 0 0,0 0 0,0 0 0,0 1 0,0 0 0,0 0 0,0 0 0,1 1 0,-1 0 0,1 0 0,-1 0 0,1 0 0,0 0 0,-4 5 0,4-3 0,0-1 0,0 1 0,0 0 0,1 0 0,-1 1 0,1-1 0,0 1 0,1 0 0,-1 0 0,1-1 0,1 2 0,-1-1 0,1 0 0,0 0 0,0 0 0,1 1 0,-1-1 0,1 0 0,1 0 0,-1 1 0,1-1 0,3 9 0,-2-8 29,1 0-1,-1-1 1,1 1-1,1-1 0,-1 0 1,1 0-1,1 0 1,-1 0-1,1-1 1,0 0-1,8 8 1,-3-6-314,0 0 1,0-1-1,0 0 1,1 0-1,22 7 1,-2-2-6542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101"/>
    </inkml:context>
    <inkml:brush xml:id="br0">
      <inkml:brushProperty name="width" value="0.05" units="cm"/>
      <inkml:brushProperty name="height" value="0.05" units="cm"/>
    </inkml:brush>
  </inkml:definitions>
  <inkml:trace contextRef="#ctx0" brushRef="#br0">56 171 24575,'-9'1'0,"-18"-1"0,26 0 0,0 0 0,0 0 0,0 0 0,0 0 0,0 0 0,0-1 0,0 1 0,0 0 0,0-1 0,0 1 0,0 0 0,0-1 0,0 1 0,1-1 0,-1 1 0,0-1 0,0 1 0,0-1 0,0-1 0,1 2 0,0-1 0,0 1 0,0-1 0,0 1 0,0 0 0,0-1 0,0 1 0,0-1 0,0 1 0,0 0 0,0-1 0,0 1 0,1-1 0,-1 1 0,0 0 0,0-1 0,1 1 0,-1 0 0,0-1 0,0 1 0,1 0 0,-1 0 0,0-1 0,1 1 0,-1 0 0,0 0 0,1 0 0,-1-1 0,1 1 0,13-7 0,24-6 0,1 2 0,62-9 0,-65 14 0,216-31 327,70-14-2019,-288 43-5134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330"/>
    </inkml:context>
    <inkml:brush xml:id="br0">
      <inkml:brushProperty name="width" value="0.05" units="cm"/>
      <inkml:brushProperty name="height" value="0.05" units="cm"/>
    </inkml:brush>
  </inkml:definitions>
  <inkml:trace contextRef="#ctx0" brushRef="#br0">0 164 24575,'0'-3'0,"0"-4"0,4-5 0,3 1 0,11-2 0,11-1 0,13-1 0,15 1 0,11 0 0,6 3 0,6-1 0,2 3 0,-3-1 0,-10 2 0,-9 1 0,-16 3-8191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0.853"/>
    </inkml:context>
    <inkml:brush xml:id="br0">
      <inkml:brushProperty name="width" value="0.05" units="cm"/>
      <inkml:brushProperty name="height" value="0.05" units="cm"/>
    </inkml:brush>
  </inkml:definitions>
  <inkml:trace contextRef="#ctx0" brushRef="#br0">490 188 24575,'15'-15'0,"0"-1"0,13-19 0,-24 29 0,0 0 0,0-1 0,-1 1 0,0-1 0,0 0 0,0 0 0,-1 0 0,0 0 0,2-13 0,-4 19 0,0-1 0,0 1 0,0 0 0,0-1 0,0 1 0,0 0 0,0-1 0,-1 1 0,1 0 0,0-1 0,-1 1 0,1 0 0,-1 0 0,0-1 0,1 1 0,-1 0 0,0 0 0,0 0 0,1 0 0,-1 0 0,-2-2 0,1 2 0,-1-1 0,1 1 0,0 0 0,-1 0 0,1 0 0,-1 0 0,0 0 0,1 0 0,-1 1 0,-3-1 0,-7 0 0,0 1 0,1 0 0,-21 3 0,30-2 0,-41 5 0,1 2 0,-65 21 0,81-20 0,1 2 0,0 0 0,0 2 0,-46 31 0,67-40 0,0 0 0,0 0 0,0 0 0,0 1 0,1 0 0,0 0 0,0 0 0,0 1 0,0-1 0,1 1 0,-4 9 0,6-12 0,0 0 0,0 1 0,1-1 0,-1 1 0,1-1 0,-1 1 0,1-1 0,1 1 0,-1-1 0,0 1 0,1-1 0,-1 1 0,1-1 0,0 0 0,0 1 0,1-1 0,-1 0 0,1 0 0,0 1 0,-1-1 0,1-1 0,5 6 0,1 2 0,1-1 0,1-1 0,0 0 0,0 0 0,0-1 0,1 0 0,13 6 0,88 36 0,-75-35 0,19 8 0,-30-13 0,0 1 0,0 1 0,36 23 0,-60-33 0,-1 0 0,1 0 0,0 0 0,-1 0 0,1 0 0,-1 0 0,1 1 0,-1-1 0,0 1 0,0-1 0,0 1 0,1-1 0,-2 1 0,1 0 0,0 0 0,0-1 0,0 1 0,-1 0 0,1 0 0,-1 0 0,1 0 0,-1 0 0,0 2 0,0-1 0,-1-1 0,0 1 0,0-1 0,0 1 0,0-1 0,0 0 0,0 0 0,-1 0 0,1 1 0,-1-1 0,0 0 0,1-1 0,-1 1 0,0 0 0,-3 1 0,-7 6 0,-1-1 0,0 0 0,0-1 0,-24 9 0,8-5 69,0-1-1,-2-2 0,1-1 0,-35 3 1,43-8-313,0-1 0,-1 0 0,1-2 0,0-1 1,0-1-1,-33-8 0,23 1-6582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2.876"/>
    </inkml:context>
    <inkml:brush xml:id="br0">
      <inkml:brushProperty name="width" value="0.05" units="cm"/>
      <inkml:brushProperty name="height" value="0.05" units="cm"/>
    </inkml:brush>
  </inkml:definitions>
  <inkml:trace contextRef="#ctx0" brushRef="#br0">565 1 24575,'-4'0'0,"0"1"0,1 0 0,-1 0 0,0 0 0,1 1 0,-1-1 0,1 1 0,-1 0 0,1 0 0,0 0 0,-4 3 0,-6 4 0,-172 115 0,146-94 0,1 2 0,-51 55 0,70-66 0,2 1 0,0 1 0,2 0 0,0 1 0,-20 45 0,28-49 0,0 1 0,1 0 0,0 0 0,2 0 0,1 0 0,1 1 0,0 0 0,3 29 0,0-30 0,2-1 0,0 0 0,2 0 0,0 0 0,1-1 0,1 1 0,1-1 0,0-1 0,2 0 0,0 0 0,1-1 0,1 0 0,0 0 0,1-2 0,1 0 0,0 0 0,1-1 0,21 14 0,-10-9 0,1-2 0,1-1 0,0-1 0,1-1 0,1-2 0,0-1 0,1-1 0,-1-2 0,2-1 0,61 6 0,-10-10-1365,-11-5-5461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3:43.540"/>
    </inkml:context>
    <inkml:brush xml:id="br0">
      <inkml:brushProperty name="width" value="0.05" units="cm"/>
      <inkml:brushProperty name="height" value="0.05" units="cm"/>
    </inkml:brush>
  </inkml:definitions>
  <inkml:trace contextRef="#ctx0" brushRef="#br0">215 70 24575,'-1'0'0,"0"-1"0,1 0 0,-1 1 0,0-1 0,1 0 0,-1 1 0,1-1 0,-1 0 0,1 0 0,-1 0 0,1 0 0,0 1 0,-1-1 0,1 0 0,0 0 0,0 0 0,0 0 0,-1 0 0,1 0 0,0 0 0,0 0 0,0 0 0,0 0 0,1 0 0,-1 0 0,0-1 0,1 0 0,0 1 0,1-1 0,-1 0 0,0 1 0,0-1 0,1 1 0,-1-1 0,1 1 0,-1 0 0,1 0 0,-1-1 0,3 0 0,4-2 0,-1 1 0,1-1 0,0 1 0,16-4 0,-2 5 0,0 0 0,-1 1 0,1 1 0,0 1 0,0 1 0,-1 1 0,1 1 0,-1 1 0,0 1 0,0 1 0,37 17 0,-48-20 0,-1 1 0,0 0 0,-1 0 0,1 1 0,-1 0 0,0 1 0,0 0 0,-1 0 0,0 0 0,0 1 0,-1 0 0,0 0 0,-1 1 0,1 0 0,-1 0 0,-1 0 0,0 1 0,0-1 0,-1 1 0,0 0 0,-1 0 0,0 0 0,-1 0 0,0 0 0,0 0 0,-1 1 0,0-1 0,-1 0 0,0 0 0,-1 0 0,0 0 0,-4 11 0,-2 3 0,-2 0 0,0-1 0,-2 0 0,0 0 0,-2-1 0,0-1 0,-2-1 0,0 0 0,-21 20 0,-4-1 0,-1-2 0,-1-3 0,-56 35 0,44-36-455,-1-2 0,-96 37 0,82-42-6371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2.238"/>
    </inkml:context>
    <inkml:brush xml:id="br0">
      <inkml:brushProperty name="width" value="0.05" units="cm"/>
      <inkml:brushProperty name="height" value="0.05" units="cm"/>
    </inkml:brush>
  </inkml:definitions>
  <inkml:trace contextRef="#ctx0" brushRef="#br0">297 35 24575,'-1'0'0,"0"0"0,0-1 0,0 1 0,0-1 0,0 0 0,0 1 0,0-1 0,0 0 0,0 0 0,0 0 0,1 1 0,-1-1 0,0 0 0,0 0 0,1 0 0,-1 0 0,0-2 0,-11-11 0,10 13 0,0 0 0,0 1 0,0-1 0,0 0 0,0 1 0,-1-1 0,1 1 0,0 0 0,0 0 0,-1 0 0,1 0 0,0 0 0,0 1 0,-1-1 0,1 0 0,0 1 0,0 0 0,0 0 0,0-1 0,-1 1 0,1 0 0,1 1 0,-5 1 0,-4 5 0,0-1 0,1 1 0,-10 10 0,11-10 0,-16 16 0,0 1 0,-30 41 0,47-56 0,0 0 0,1 1 0,0 0 0,1 0 0,0 1 0,0-1 0,1 1 0,1 0 0,0 0 0,-1 16 0,3-24 10,1 0-1,0-1 1,0 1-1,0 0 1,1 0-1,-1 0 1,1-1-1,0 1 1,0 0-1,0-1 1,1 1-1,-1 0 0,1-1 1,0 0-1,0 1 1,0-1-1,4 5 1,-2-5 4,0 1 0,1-1 1,-1 0-1,0 0 0,1 0 0,0-1 0,-1 0 1,1 1-1,0-2 0,0 1 0,8 1 1,3 0-259,1-1 0,0-1 0,-1-1 0,1 0 1,0-1-1,32-6 0,-8-2-6582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2.552"/>
    </inkml:context>
    <inkml:brush xml:id="br0">
      <inkml:brushProperty name="width" value="0.05" units="cm"/>
      <inkml:brushProperty name="height" value="0.05" units="cm"/>
    </inkml:brush>
  </inkml:definitions>
  <inkml:trace contextRef="#ctx0" brushRef="#br0">151 44 24575,'0'-2'0,"0"-1"0,0 1 0,0 0 0,0 0 0,0 0 0,-1 0 0,1 0 0,-1 0 0,1 0 0,-1-1 0,0 1 0,0 1 0,0-1 0,0 0 0,0 0 0,0 0 0,0 0 0,-2-1 0,2 2 0,-1 1 0,1-1 0,-1 1 0,1-1 0,-1 1 0,1 0 0,-1-1 0,1 1 0,-1 0 0,1 0 0,-1 0 0,1 0 0,-1 0 0,1 1 0,-1-1 0,1 0 0,-1 1 0,1-1 0,0 1 0,-1-1 0,1 1 0,-1 0 0,1 0 0,0-1 0,0 1 0,-2 2 0,-6 3 0,1 0 0,1 0 0,-1 1 0,1 0 0,0 0 0,1 0 0,-1 1 0,2 0 0,-9 14 0,11-16 0,0 0 0,1 0 0,-1 1 0,1-1 0,0 0 0,1 1 0,-1-1 0,1 1 0,1 0 0,-1-1 0,1 1 0,0 0 0,1-1 0,0 1 0,2 8 0,-3-13-62,1 0 0,0 1 0,0-1 0,0 0 0,0 0 0,0 0 0,0 0 0,1 0 0,-1 0 0,1-1 0,-1 1 0,1 0-1,-1-1 1,1 1 0,0-1 0,0 0 0,0 1 0,0-1 0,0 0 0,0 0 0,5 1 0,11 3-6764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3.248"/>
    </inkml:context>
    <inkml:brush xml:id="br0">
      <inkml:brushProperty name="width" value="0.05" units="cm"/>
      <inkml:brushProperty name="height" value="0.05" units="cm"/>
    </inkml:brush>
  </inkml:definitions>
  <inkml:trace contextRef="#ctx0" brushRef="#br0">113 18 24575,'-2'-2'0,"-1"0"0,1 0 0,-1 0 0,0 1 0,1 0 0,-1-1 0,0 1 0,0 0 0,0 0 0,0 0 0,0 1 0,0-1 0,0 1 0,0 0 0,-1-1 0,1 1 0,0 1 0,-5 0 0,5-1 0,1 0 0,0 1 0,-1-1 0,1 1 0,0 0 0,-1 0 0,1 0 0,0 0 0,0 0 0,0 0 0,0 0 0,0 1 0,0-1 0,0 1 0,0-1 0,1 1 0,-1 0 0,1 0 0,-1 0 0,1 0 0,0 0 0,-1 0 0,1 0 0,-1 3 0,1 5 0,-1-1 0,1 1 0,1 0 0,0 0 0,0 0 0,1 0 0,0 0 0,1-1 0,0 1 0,1-1 0,-1 1 0,2-1 0,0 0 0,0 0 0,0 0 0,1 0 0,0-1 0,1 0 0,0 0 0,0 0 0,1-1 0,0 0 0,11 9 0,-16-14 0,0-1 0,1 0 0,-1 1 0,0-1 0,0 0 0,0 0 0,1 0 0,-1-1 0,0 1 0,1 0 0,-1-1 0,1 0 0,-1 0 0,1 1 0,-1-1 0,1 0 0,-1-1 0,1 1 0,4-2 0,-3 1 0,0-1 0,0 0 0,-1 0 0,1 0 0,0 0 0,-1-1 0,1 0 0,-1 1 0,0-1 0,5-6 0,-1 0 0,0 0 0,-1-1 0,0 1 0,0-1 0,-1-1 0,-1 1 0,0-1 0,3-11 0,-3 1 0,-2 0 0,0 0 0,-1 0 0,-3-30 0,2 78 0,0-15 0,0 1 0,0 0 0,1 0 0,1 0 0,5 22 0,-6-32 0,0-1 0,0 0 0,0 1 0,0-1 0,0 0 0,1 1 0,-1-1 0,1 0 0,-1 0 0,1 0 0,0-1 0,0 1 0,0 0 0,4 2 0,-3-3 0,0 0 0,0 0 0,0 0 0,0 0 0,0-1 0,0 1 0,0-1 0,0 0 0,0 0 0,0 0 0,0 0 0,0-1 0,0 1 0,0-1 0,5-1 0,1-1 0,-1 0 0,0 0 0,0-1 0,0 0 0,-1 0 0,1-1 0,-1 0 0,0 0 0,0 0 0,-1-1 0,0 0 0,0-1 0,0 1 0,-1-1 0,0-1 0,0 1 0,0 0 0,-1-1 0,4-12 0,-9 37 0,0 0 0,2 16 0,-1 1 0,1-11 103,-1-14-63,1 0 0,-1-1 0,-1 1 1,-2 13-1,3-20-102,-1 0 0,1-1 0,-1 1 1,1 0-1,-1 0 0,0-1 0,0 1 0,0-1 0,0 1 1,0-1-1,0 1 0,0-1 0,-1 1 0,1-1 1,0 0-1,-1 0 0,1 0 0,-1 0 0,1 0 1,-1 0-1,0 0 0,1 0 0,-1-1 0,0 1 1,0-1-1,-2 1 0,-9 1-6764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3.465"/>
    </inkml:context>
    <inkml:brush xml:id="br0">
      <inkml:brushProperty name="width" value="0.05" units="cm"/>
      <inkml:brushProperty name="height" value="0.05" units="cm"/>
    </inkml:brush>
  </inkml:definitions>
  <inkml:trace contextRef="#ctx0" brushRef="#br0">0 1 24575,'3'0'0,"5"0"0,0 3 0,-1 4 0,-2 5 0,2 2 0,-1 6 0,3 2 0,-2 4 0,0 1 0,0 1 0,0 0 0,-2 1 0,-1-1 0,-2-2 0,-1-6-8191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4.444"/>
    </inkml:context>
    <inkml:brush xml:id="br0">
      <inkml:brushProperty name="width" value="0.05" units="cm"/>
      <inkml:brushProperty name="height" value="0.05" units="cm"/>
    </inkml:brush>
  </inkml:definitions>
  <inkml:trace contextRef="#ctx0" brushRef="#br0">56 115 24575,'-5'0'0,"1"-1"0,0 0 0,0 0 0,0 0 0,0 0 0,0-1 0,0 0 0,1 0 0,-1 0 0,0 0 0,1 0 0,-6-5 0,9 6 0,0 1 0,0-1 0,0 1 0,0-1 0,1 0 0,-1 1 0,0-1 0,0 1 0,0-1 0,1 0 0,-1 1 0,0-1 0,0 1 0,1-1 0,-1 1 0,1-1 0,-1 1 0,0-1 0,1 1 0,-1 0 0,1-1 0,-1 1 0,1-1 0,-1 1 0,1 0 0,-1 0 0,1-1 0,0 1 0,-1 0 0,1 0 0,0-1 0,23-6 0,-21 6 0,59-14 0,0 3 0,0 3 0,80-1 0,-148 11 0,0 0 0,0 0 0,0 1 0,1 0 0,-1 0 0,1 1 0,-1-1 0,1 1 0,0 0 0,0 1 0,0-1 0,1 1 0,-1 0 0,-5 7 0,8-9 0,0 0 0,0 0 0,0 0 0,0 0 0,1 1 0,-1-1 0,1 0 0,0 1 0,-1 0 0,1-1 0,0 1 0,1 0 0,-1-1 0,0 1 0,1 0 0,0 0 0,-1 0 0,1-1 0,0 1 0,0 0 0,1 0 0,-1 0 0,1-1 0,-1 1 0,1 0 0,0 0 0,0-1 0,0 1 0,0-1 0,1 1 0,-1-1 0,1 1 0,-1-1 0,1 0 0,3 4 0,-1-3 0,1 0 0,-1 0 0,0 0 0,1 0 0,0-1 0,0 0 0,0 1 0,0-2 0,0 1 0,0-1 0,0 0 0,0 0 0,1 0 0,-1-1 0,0 1 0,1-2 0,8 0 0,-10 1 0,0 0 0,-1-1 0,1 1 0,0-1 0,-1 0 0,1 0 0,-1 0 0,1 0 0,-1-1 0,0 0 0,1 1 0,-1-1 0,0 0 0,0-1 0,0 1 0,-1 0 0,1-1 0,0 0 0,-1 0 0,0 1 0,1-1 0,-1-1 0,-1 1 0,1 0 0,3-7 0,-5 7 0,0 0 0,0 0 0,0 0 0,0 0 0,0 0 0,0 0 0,-1 0 0,0 0 0,1 0 0,-1 0 0,0 0 0,-1 1 0,1-1 0,-3-5 0,2 5 0,1 1 0,0-1 0,-1 0 0,1 0 0,0 0 0,0 0 0,1 0 0,-1-6 0,1 7 0,0 1 0,1-1 0,-1 0 0,1 1 0,-1-1 0,1 1 0,0-1 0,-1 1 0,1-1 0,0 1 0,0-1 0,0 1 0,0 0 0,1 0 0,-1-1 0,0 1 0,0 0 0,1 0 0,-1 0 0,1 0 0,2-1 0,6-2 0,0 0 0,0 1 0,1 0 0,0 0 0,-1 1 0,1 0 0,0 1 0,0 1 0,0-1 0,-1 2 0,1-1 0,0 2 0,14 2 0,-22-2 0,1-1 0,-1 0 0,1 1 0,-1 0 0,0 0 0,1 0 0,-1 0 0,0 1 0,-1-1 0,1 1 0,0-1 0,-1 1 0,1 0 0,-1 0 0,0 0 0,0 1 0,0-1 0,0 0 0,-1 1 0,1-1 0,-1 1 0,0-1 0,0 1 0,0 0 0,0 5 0,0 6 0,1 1 0,-2 0 0,0 0 0,-5 27 0,5-42 0,0 0 0,0 0 0,0 1 0,0-1 0,-1 0 0,1 0 0,0 1 0,-1-1 0,1 0 0,-1 0 0,0 0 0,1 0 0,-1 0 0,0 0 0,1 0 0,-1 0 0,0 0 0,0 0 0,0 0 0,0 0 0,0 0 0,0-1 0,0 1 0,-2 1 0,2-2 0,1 0 0,-1 0 0,1 0 0,-1 0 0,1 0 0,-1 0 0,1 0 0,-1-1 0,1 1 0,-1 0 0,1 0 0,0 0 0,-1 0 0,1 0 0,-1-1 0,1 1 0,0 0 0,-1 0 0,1-1 0,-1 1 0,1 0 0,0-1 0,-1 1 0,1-1 0,-1 0 0,0-1 0,0 1 0,1 0 0,-1-1 0,1 1 0,-1-1 0,1 1 0,-1-1 0,1 1 0,0-1 0,0-1 0,0-3 0,0 0 0,1 1 0,-1-1 0,1 0 0,1 1 0,-1-1 0,1 1 0,0-1 0,0 1 0,1 0 0,0 0 0,0 0 0,6-9 0,0 2 0,1 1 0,0 0 0,0 1 0,16-12 0,-21 18 0,1 0 0,0 0 0,0 0 0,1 1 0,-1 0 0,1 0 0,0 1 0,-1 0 0,1 0 0,0 0 0,7 0 0,-11 2 0,-1 0 0,0 0 0,1 0 0,-1 0 0,0 0 0,1 1 0,-1-1 0,0 1 0,0-1 0,1 1 0,-1 0 0,0 0 0,0 0 0,0 0 0,0 0 0,0 0 0,0 1 0,0-1 0,-1 1 0,1-1 0,0 1 0,-1 0 0,1 0 0,-1-1 0,0 1 0,1 0 0,-1 0 0,0 1 0,0-1 0,0 0 0,-1 0 0,1 0 0,0 1 0,-1-1 0,0 0 0,1 4 0,-1 1 0,0 1 0,0-1 0,-1 1 0,1-1 0,-2 0 0,1 1 0,-1-1 0,0 0 0,-6 12 0,5-10 0,0 0 0,0 0 0,1 0 0,-2 16 0,4-25 0,-1 0 0,1 0 0,0 1 0,0-1 0,0 0 0,0 0 0,0 0 0,0 1 0,0-1 0,0 0 0,0 0 0,0 0 0,0 1 0,0-1 0,0 0 0,0 0 0,0 0 0,0 0 0,0 1 0,0-1 0,0 0 0,0 0 0,0 0 0,0 1 0,0-1 0,1 0 0,-1 0 0,0 0 0,0 0 0,0 1 0,0-1 0,0 0 0,0 0 0,1 0 0,-1 0 0,0 0 0,0 0 0,0 0 0,0 1 0,1-1 0,-1 0 0,0 0 0,0 0 0,0 0 0,0 0 0,1 0 0,-1 0 0,0 0 0,0 0 0,0 0 0,1 0 0,-1 0 0,12-9 0,9-17 0,-15 17 0,7-9 0,24-25 0,-34 39 0,0 1 0,1-1 0,-1 1 0,1 0 0,0 0 0,0 1 0,0-1 0,0 1 0,1 0 0,-1 0 0,1 0 0,-1 1 0,9-2 0,-12 3 0,1 0 0,0 0 0,0 1 0,0-1 0,0 1 0,0-1 0,0 1 0,0 0 0,0 0 0,-1-1 0,1 1 0,0 1 0,-1-1 0,1 0 0,-1 0 0,1 1 0,-1-1 0,1 0 0,-1 1 0,0 0 0,0-1 0,0 1 0,0 0 0,0-1 0,0 1 0,1 2 0,2 7 0,1 0 0,-2 1 0,3 11 0,-5-19 0,5 25-273,-2-1 0,-1 1 0,-1 0 0,-3 31 0,1-42-6553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6.707"/>
    </inkml:context>
    <inkml:brush xml:id="br0">
      <inkml:brushProperty name="width" value="0.05" units="cm"/>
      <inkml:brushProperty name="height" value="0.05" units="cm"/>
    </inkml:brush>
  </inkml:definitions>
  <inkml:trace contextRef="#ctx0" brushRef="#br0">1 67 24575,'0'-14'0,"-1"1"0,6 23 0,1 7 0,2 0 0,0-1 0,1 0 0,1-1 0,0 1 0,20 21 0,-9-11 0,-19-23 0,0-1 0,0 1 0,0-1 0,0 0 0,0 0 0,0 0 0,1 0 0,-1 0 0,5 2 0,-6-3 0,-1-1 0,1 0 0,-1 0 0,0 0 0,1 0 0,-1 0 0,1 0 0,-1 0 0,0 0 0,1 0 0,-1 0 0,1 0 0,-1 0 0,0 0 0,1 0 0,-1-1 0,0 1 0,1 0 0,-1 0 0,1 0 0,-1 0 0,0-1 0,1 1 0,-1 0 0,0 0 0,0-1 0,1 1 0,-1-1 0,1 0 0,0 0 0,0-1 0,-1 0 0,1 1 0,-1-1 0,1 1 0,-1-1 0,1 0 0,-1 1 0,0-4 0,0-65 269,-1 59-432,0-1-1,0 0 1,2 1 0,-1-1-1,1 0 1,1 1-1,0-1 1,1 1-1,4-13 1,0 12-6663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04.668"/>
    </inkml:context>
    <inkml:brush xml:id="br0">
      <inkml:brushProperty name="width" value="0.05" units="cm"/>
      <inkml:brushProperty name="height" value="0.05" units="cm"/>
    </inkml:brush>
  </inkml:definitions>
  <inkml:trace contextRef="#ctx0" brushRef="#br0">1 1 24575,'3'0'0,"1"3"0,3 1 0,3 3 0,7 4 0,3 2 0,5 3 0,4 5 0,3 4 0,0 2 0,-6 3 0,-7 2 0,-10 2 0,-13-2 0,-19 0 0,-14-2 0,-16 0 0,0-5-8191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3.309"/>
    </inkml:context>
    <inkml:brush xml:id="br0">
      <inkml:brushProperty name="width" value="0.05" units="cm"/>
      <inkml:brushProperty name="height" value="0.05" units="cm"/>
    </inkml:brush>
  </inkml:definitions>
  <inkml:trace contextRef="#ctx0" brushRef="#br0">1 0 24575,'0'1416'0,"0"-1413"0,0 0 0,0 0 0,0 0 0,0 0 0,1 0 0,-1 0 0,1 0 0,0 0 0,0 0 0,0 0 0,0-1 0,2 4 0,-2-5 0,0 1 0,1-1 0,-1 0 0,0 0 0,1 0 0,-1 0 0,1-1 0,-1 1 0,1 0 0,0-1 0,-1 1 0,1-1 0,0 1 0,-1-1 0,1 0 0,0 0 0,-1 0 0,1 0 0,0 0 0,0 0 0,-1 0 0,4-1 0,104-22 0,-34 6 0,737-112-421,3 40 0,-491 74 1263,-321 15-842,1 0 0,0-1 0,-1 0 0,1 1 0,0-1 0,-1 0 0,1-1 0,-1 1 0,0-1 0,1 1 0,-1-1 0,3-3 0,-1 2 0,0 0 0,1 1 0,-1-1 0,10-3 0,64-11 0,0 2 0,127-6 0,162 17 0,-390 4 99,-41-1 107,57 0-391,0 0-1,0 0 1,0-1-1,0 1 0,0-1 1,0-1-1,0 1 1,-7-5-1,-3-5-6640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4:13.676"/>
    </inkml:context>
    <inkml:brush xml:id="br0">
      <inkml:brushProperty name="width" value="0.05" units="cm"/>
      <inkml:brushProperty name="height" value="0.05" units="cm"/>
    </inkml:brush>
  </inkml:definitions>
  <inkml:trace contextRef="#ctx0" brushRef="#br0">169 58 24575,'0'-2'0,"0"0"0,-1 0 0,1 0 0,0 0 0,-1 0 0,1 0 0,-1 0 0,0 0 0,1 0 0,-1 0 0,0 0 0,0 0 0,0 1 0,0-1 0,-1 0 0,1 1 0,0-1 0,-4-2 0,2 2 0,0 0 0,0 0 0,0 0 0,-1 1 0,1-1 0,-1 1 0,1-1 0,-1 1 0,-6-1 0,4 1 0,0 1 0,1-1 0,-1 1 0,0 0 0,1 0 0,-1 1 0,1 0 0,-1 0 0,0 0 0,1 0 0,0 1 0,-1 0 0,-7 4 0,11-5 0,1 0 0,-1 0 0,1 0 0,-1 0 0,1 0 0,-1 0 0,1 0 0,0 1 0,0-1 0,-1 0 0,1 1 0,0-1 0,0 1 0,1-1 0,-1 1 0,0-1 0,0 1 0,1 0 0,-1-1 0,1 1 0,-1 0 0,1 0 0,0-1 0,0 1 0,0 0 0,0 0 0,0-1 0,0 1 0,0 0 0,1 0 0,-1-1 0,0 1 0,1 0 0,0-1 0,-1 1 0,1 0 0,0-1 0,1 2 0,1 2 0,0-1 0,1-1 0,-1 1 0,1 0 0,0-1 0,0 0 0,0 0 0,1 0 0,-1 0 0,1-1 0,-1 0 0,6 2 0,23 6 0,-1-2 0,61 7 0,-59-11 0,-1 2 0,56 17 0,-85-22 0,0 0 0,-1 0 0,1 1 0,-1 0 0,0 0 0,1 0 0,-1 0 0,0 0 0,0 1 0,0-1 0,-1 1 0,1 0 0,-1 0 0,1 0 0,-1 0 0,0 0 0,0 0 0,0 1 0,-1-1 0,3 6 0,-3-5 0,-1 0 0,1 1 0,-1-1 0,0 0 0,0 0 0,0 0 0,-1 0 0,0 0 0,1 1 0,-1-1 0,-1 0 0,1 0 0,-1-1 0,1 1 0,-1 0 0,0 0 0,0-1 0,-5 7 0,-11 11 0,0-1 0,-1 0 0,0-1 0,-33 23 0,-95 56 0,123-84-455,0-1 0,-35 13 0,32-17-6371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167"/>
    </inkml:context>
    <inkml:brush xml:id="br0">
      <inkml:brushProperty name="width" value="0.05" units="cm"/>
      <inkml:brushProperty name="height" value="0.05" units="cm"/>
    </inkml:brush>
  </inkml:definitions>
  <inkml:trace contextRef="#ctx0" brushRef="#br0">93 0 24575,'-3'1'0,"0"-1"0,0 1 0,0 0 0,0-1 0,1 1 0,-1 1 0,0-1 0,0 0 0,1 1 0,-1-1 0,1 1 0,-4 3 0,-26 26 0,30-29 0,0 1 0,0-1 0,0 1 0,0 0 0,0 0 0,1 0 0,-1 0 0,1 0 0,0 0 0,0 0 0,0 0 0,0 0 0,0 1 0,1-1 0,-1 0 0,1 1 0,0-1 0,0 4 0,1-4 0,0 1 0,0-1 0,1 1 0,-1-1 0,1 0 0,-1 1 0,1-1 0,0 0 0,0 0 0,0 0 0,1-1 0,-1 1 0,1-1 0,-1 1 0,1-1 0,0 0 0,3 3 0,16 7 0,-1-1 0,2-1 0,-1-1 0,2-1 0,38 9 0,-11-3 0,789 291 0,-674-230 0,134 55 0,-266-117-1365,-9-6-5461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471"/>
    </inkml:context>
    <inkml:brush xml:id="br0">
      <inkml:brushProperty name="width" value="0.05" units="cm"/>
      <inkml:brushProperty name="height" value="0.05" units="cm"/>
    </inkml:brush>
  </inkml:definitions>
  <inkml:trace contextRef="#ctx0" brushRef="#br0">100 1 24575,'-4'3'0,"1"1"0,0 0 0,1 0 0,-1 1 0,1-1 0,-1 1 0,2-1 0,-1 1 0,0 0 0,-1 7 0,0 1 0,1-1 0,-1 24 0,3-28 0,0 0 0,1 0 0,0 0 0,0 0 0,1-1 0,-1 1 0,2 0 0,-1-1 0,1 0 0,0 1 0,1-1 0,0-1 0,0 1 0,10 11 0,2 0 0,1-1 0,1 0 0,30 20 0,26 24 0,-66-53 0,-1 0 0,0 0 0,0 0 0,0 1 0,-1 0 0,7 16 0,-11-21 0,0 0 0,0 1 0,-1-1 0,0 1 0,0 0 0,0-1 0,0 1 0,-1 0 0,0 0 0,0 0 0,0-1 0,0 1 0,-1 0 0,0 0 0,0-1 0,-2 6 0,0-3 0,0 0 0,0 0 0,-1 0 0,0-1 0,-1 1 0,0-1 0,1 0 0,-2 0 0,-6 5 0,-4 3 0,-2-1 0,0 0 0,-1-1 0,0-1 0,0-1 0,-23 8 0,-57 14-1365,58-22-5461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2.840"/>
    </inkml:context>
    <inkml:brush xml:id="br0">
      <inkml:brushProperty name="width" value="0.05" units="cm"/>
      <inkml:brushProperty name="height" value="0.05" units="cm"/>
    </inkml:brush>
  </inkml:definitions>
  <inkml:trace contextRef="#ctx0" brushRef="#br0">0 0 24575,'3'0'0,"5"4"0,3 0 0,6 3 0,7 4 0,9 5 0,7 8 0,8 4 0,3 5 0,4 3 0,1 4 0,1 2 0,-3 0 0,-5-1 0,-4-4 0,-7-5 0,-6-9 0,-9-7-8191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3.038"/>
    </inkml:context>
    <inkml:brush xml:id="br0">
      <inkml:brushProperty name="width" value="0.05" units="cm"/>
      <inkml:brushProperty name="height" value="0.05" units="cm"/>
    </inkml:brush>
  </inkml:definitions>
  <inkml:trace contextRef="#ctx0" brushRef="#br0">360 40 24575,'-3'-3'0,"-4"-8"0,-4-1 0,-4 1 0,-2 8 0,-1 9 0,-4 12 0,-1 12 0,0 11 0,-3 11 0,-2 6 0,0 5 0,-2 5 0,2 0 0,1 1 0,4-5 0,5-7 0,5-13-8191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3.874"/>
    </inkml:context>
    <inkml:brush xml:id="br0">
      <inkml:brushProperty name="width" value="0.05" units="cm"/>
      <inkml:brushProperty name="height" value="0.05" units="cm"/>
    </inkml:brush>
  </inkml:definitions>
  <inkml:trace contextRef="#ctx0" brushRef="#br0">0 12 24575,'0'-1'0,"0"1"0,0-1 0,0 1 0,1-1 0,-1 1 0,0-1 0,0 1 0,0-1 0,1 1 0,-1-1 0,0 1 0,0-1 0,1 1 0,-1 0 0,0-1 0,1 1 0,-1-1 0,1 1 0,-1 0 0,0-1 0,1 1 0,-1 0 0,1 0 0,-1-1 0,1 1 0,-1 0 0,1 0 0,-1 0 0,1-1 0,-1 1 0,1 0 0,0 0 0,-1 0 0,1 0 0,-1 0 0,1 0 0,-1 0 0,1 0 0,-1 0 0,1 1 0,-1-1 0,1 0 0,-1 0 0,2 1 0,27 9 0,-22-8 0,-7-2 0,1 1 0,0-1 0,-1 1 0,1-1 0,0 1 0,-1-1 0,1 1 0,-1 0 0,1-1 0,0 1 0,-1 0 0,0-1 0,1 1 0,-1 0 0,1 0 0,-1-1 0,0 1 0,0 0 0,1 0 0,-1 0 0,0-1 0,0 1 0,0 0 0,0 0 0,0 0 0,0 0 0,-3 29 0,2-19 0,-2 31 0,4 80 0,1-100 0,1 1 0,1-1 0,1 0 0,1 0 0,10 25 0,-15-44 0,1 1 0,-1-1 0,1 0 0,-1 0 0,1 0 0,0 0 0,0 0 0,0-1 0,0 1 0,1-1 0,-1 1 0,1-1 0,0 0 0,-1 0 0,1 0 0,0 0 0,0 0 0,0-1 0,1 1 0,4 1 0,-3-3 0,-1 1 0,1-1 0,0 0 0,-1-1 0,1 1 0,0-1 0,-1 1 0,1-1 0,-1-1 0,1 1 0,-1-1 0,0 1 0,0-1 0,8-5 0,-7 4 0,10-6 0,0 1 0,0 1 0,1 0 0,21-6 0,-34 12 0,1 0 0,0 0 0,0 0 0,0 1 0,0 0 0,0-1 0,0 2 0,0-1 0,0 0 0,0 1 0,0 0 0,-1-1 0,1 2 0,0-1 0,0 0 0,-1 1 0,1-1 0,-1 1 0,1 0 0,-1 1 0,0-1 0,0 0 0,0 1 0,4 4 0,0 1 23,-1 1 0,-1 0 0,1 0-1,-2 1 1,1-1 0,-1 1 0,-1 0-1,0 0 1,0 0 0,-1 1 0,0-1-1,-1 1 1,0-1 0,-1 21 0,-1-18-166,1 0 1,-2-1 0,0 1 0,-1-1-1,0 1 1,-1-1 0,0 0 0,-1 0 0,0-1-1,-1 1 1,-13 20 0,-1-10-6684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041"/>
    </inkml:context>
    <inkml:brush xml:id="br0">
      <inkml:brushProperty name="width" value="0.05" units="cm"/>
      <inkml:brushProperty name="height" value="0.05" units="cm"/>
    </inkml:brush>
  </inkml:definitions>
  <inkml:trace contextRef="#ctx0" brushRef="#br0">0 272 24575,'0'-9'0,"0"-10"0,0-7 0,3-3 0,5-3 0,3 5 0,7 3 0,6 3 0,5 1 0,5 5 0,2 1 0,4 4 0,2 0 0,4 1 0,-7 3-8191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378"/>
    </inkml:context>
    <inkml:brush xml:id="br0">
      <inkml:brushProperty name="width" value="0.05" units="cm"/>
      <inkml:brushProperty name="height" value="0.05" units="cm"/>
    </inkml:brush>
  </inkml:definitions>
  <inkml:trace contextRef="#ctx0" brushRef="#br0">34 0 24575,'0'13'0,"-2"0"0,0 0 0,0 0 0,-9 22 0,8-25 0,-1 1 0,2-1 0,-1 1 0,1-1 0,1 1 0,0 0 0,1 0 0,0 11 0,2-9 0,1-1 0,0 0 0,1 0 0,0 0 0,0 0 0,2-1 0,-1 1 0,1-1 0,1-1 0,0 1 0,10 10 0,-13-16 0,0 0 0,1 0 0,0-1 0,0 0 0,0 0 0,0 0 0,1 0 0,-1-1 0,1 0 0,0 0 0,0 0 0,0-1 0,0 0 0,1 0 0,-1-1 0,0 0 0,1 0 0,-1 0 0,1-1 0,-1 0 0,1 0 0,12-2 0,-10-1 0,1 0 0,-1 0 0,0-1 0,0 0 0,0 0 0,-1-1 0,1 0 0,-1-1 0,0 0 0,-1 0 0,0 0 0,0-1 0,0 0 0,-1-1 0,0 0 0,0 0 0,-1 0 0,6-10 0,-8 12 0,-1 0 0,1 0 0,-1 0 0,0-1 0,0 1 0,-1 0 0,1-1 0,-2 1 0,1-1 0,-1 0 0,0 1 0,0-1 0,-1 1 0,1-1 0,-2 1 0,1-1 0,-1 1 0,0 0 0,0-1 0,0 1 0,-1 0 0,0 1 0,-1-1 0,1 0 0,-1 1 0,0 0 0,-8-9 0,3 7-72,0 0 1,0 0-1,-1 1 0,0 0 0,0 0 0,-1 1 0,1 1 0,-1 0 1,0 0-1,0 1 0,0 1 0,-1-1 0,1 2 0,-1 0 0,1 0 1,-1 1-1,1 0 0,-23 4 0,13 1-6754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7.173"/>
    </inkml:context>
    <inkml:brush xml:id="br0">
      <inkml:brushProperty name="width" value="0.05" units="cm"/>
      <inkml:brushProperty name="height" value="0.05" units="cm"/>
    </inkml:brush>
  </inkml:definitions>
  <inkml:trace contextRef="#ctx0" brushRef="#br0">362 111 24575,'0'-3'0,"-1"-1"0,1 1 0,0-1 0,-1 1 0,0-1 0,0 1 0,0 0 0,0-1 0,-1 1 0,1 0 0,-1 0 0,0 0 0,0 0 0,-3-4 0,1 2 0,-1 1 0,1 0 0,-1 1 0,1-1 0,-1 1 0,0 0 0,-1 0 0,-5-3 0,-1 2 0,-1-1 0,0 2 0,1-1 0,-1 2 0,-1 0 0,1 0 0,-14 1 0,13 1 0,1 1 0,-1 0 0,1 1 0,-1 1 0,-14 4 0,23-5 0,0 0 0,0 0 0,0 0 0,0 0 0,0 1 0,1-1 0,0 1 0,-1 1 0,1-1 0,0 0 0,0 1 0,1 0 0,-1 0 0,1 0 0,0 0 0,-3 6 0,5-8 0,0-1 0,0 1 0,1-1 0,-1 1 0,1 0 0,0-1 0,-1 1 0,1 0 0,0-1 0,0 1 0,0 0 0,0-1 0,0 1 0,0-1 0,0 1 0,1 0 0,-1-1 0,1 1 0,0 2 0,1-1 0,0 0 0,-1-1 0,1 0 0,0 1 0,0-1 0,0 0 0,1 0 0,-1 0 0,1 0 0,2 2 0,6 2 0,0-1 0,0 0 0,0 0 0,16 4 0,73 16 0,-67-18 0,0 1 0,-1 2 0,0 1 0,34 16 0,-64-26 0,0 0 0,1 1 0,-1-1 0,0 1 0,0-1 0,0 1 0,0-1 0,0 1 0,-1 0 0,1 0 0,0 0 0,-1 0 0,1 0 0,-1 0 0,0 1 0,0-1 0,0 0 0,0 1 0,1 4 0,-2-6 0,0 1 0,0 0 0,-1 0 0,1 0 0,0 0 0,-1 0 0,0 0 0,1-1 0,-1 1 0,0 0 0,0-1 0,0 1 0,0 0 0,0-1 0,0 1 0,0-1 0,-1 1 0,1-1 0,-1 0 0,1 0 0,-1 0 0,1 1 0,-1-1 0,1-1 0,-1 1 0,0 0 0,-2 1 0,-11 4-80,-1-1 0,0 0-1,0-1 1,0-1 0,0 0-1,-1-1 1,1-1 0,0 0-1,-1-2 1,1 0 0,-1 0 0,1-2-1,0 0 1,0-1 0,0 0-1,-28-13 1,17 4-6746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4.743"/>
    </inkml:context>
    <inkml:brush xml:id="br0">
      <inkml:brushProperty name="width" value="0.05" units="cm"/>
      <inkml:brushProperty name="height" value="0.05" units="cm"/>
    </inkml:brush>
  </inkml:definitions>
  <inkml:trace contextRef="#ctx0" brushRef="#br0">115 57 24575,'-1'-2'0,"1"-1"0,0 1 0,-1 0 0,0-1 0,1 1 0,-1 0 0,0 0 0,0 0 0,0 0 0,-1-1 0,1 2 0,0-1 0,-1 0 0,1 0 0,-1 0 0,0 1 0,1-1 0,-1 1 0,0-1 0,0 1 0,0 0 0,0-1 0,0 1 0,-1 0 0,-1 0 0,2 0 0,0 0 0,0 1 0,1-1 0,-1 1 0,0-1 0,0 1 0,0 0 0,0-1 0,0 1 0,1 0 0,-1 1 0,0-1 0,0 0 0,0 0 0,0 1 0,0-1 0,0 1 0,1 0 0,-1-1 0,0 1 0,1 0 0,-1 0 0,0 0 0,1 0 0,-1 0 0,1 0 0,-1 1 0,1-1 0,0 1 0,0-1 0,-2 3 0,-1 3 0,1 1 0,0 0 0,1 0 0,-1 0 0,1 0 0,1 0 0,0 1 0,0-1 0,0 0 0,2 17 0,0-11 0,1 1 0,1-1 0,0 0 0,0 0 0,9 20 0,-7-24 0,1 0 0,0 0 0,0-1 0,1 1 0,0-2 0,1 1 0,0-1 0,0 0 0,1-1 0,0 0 0,12 8 0,-16-12 0,0 0 0,0-1 0,1 1 0,-1-1 0,1 0 0,-1 0 0,1-1 0,0 0 0,0 0 0,9 0 0,-12-1 0,1 0 0,0-1 0,-1 1 0,1-1 0,0 0 0,-1 0 0,1-1 0,-1 1 0,0-1 0,1 1 0,-1-1 0,0 0 0,0 0 0,0 0 0,0-1 0,0 1 0,4-6 0,-4 3 0,0 1 0,0-1 0,0 0 0,0 0 0,-1-1 0,0 1 0,0 0 0,0-1 0,-1 0 0,0 1 0,0-1 0,0 1 0,-1-1 0,0 0 0,0 0 0,0 1 0,-1-1 0,-2-9 0,1 4 0,-1-1 0,0 1 0,-1 0 0,0 0 0,-1 1 0,0-1 0,-1 1 0,-8-11 0,6 11-105,0 0 0,-1 0 0,-1 1 0,0 0 0,0 0 0,0 1 0,-1 1 0,-1-1 0,1 2 0,-1 0 0,0 0 0,-18-5 0,3 3-6721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5.686"/>
    </inkml:context>
    <inkml:brush xml:id="br0">
      <inkml:brushProperty name="width" value="0.05" units="cm"/>
      <inkml:brushProperty name="height" value="0.05" units="cm"/>
    </inkml:brush>
  </inkml:definitions>
  <inkml:trace contextRef="#ctx0" brushRef="#br0">298 263 24575,'0'-30'0,"-2"-1"0,-5-33 0,6 55 0,-1 0 0,0 0 0,0 1 0,-1-1 0,-1 1 0,1 0 0,-1 0 0,-1 0 0,1 0 0,-1 1 0,-12-13 0,16 18 0,-1 1 0,1-1 0,-1 1 0,0 0 0,1 0 0,-1 0 0,0 0 0,0 0 0,0 0 0,0 0 0,1 0 0,-1 1 0,0-1 0,0 1 0,0 0 0,0-1 0,0 1 0,-1 0 0,1 0 0,-3 1 0,1 0 0,0 0 0,0 0 0,0 1 0,0 0 0,0-1 0,1 1 0,-1 0 0,1 1 0,-7 4 0,-1 4 0,-1 0 0,2 1 0,0 1 0,-12 18 0,8-9 0,1 0 0,1 1 0,-14 39 0,21-50 0,1 1 0,1-1 0,0 1 0,1 0 0,0 0 0,1 0 0,1 0 0,0 0 0,2 15 0,-2-24 0,1 0 0,0-1 0,0 1 0,0 0 0,0 0 0,1-1 0,0 1 0,-1-1 0,1 1 0,0-1 0,1 0 0,-1 0 0,1 0 0,-1 0 0,1 0 0,0 0 0,0-1 0,0 1 0,0-1 0,1 0 0,-1 0 0,0 0 0,8 2 0,-6-2 0,0-1 0,1 0 0,-1 0 0,1-1 0,-1 1 0,1-1 0,-1-1 0,1 1 0,-1-1 0,1 0 0,-1 0 0,0 0 0,1-1 0,-1 1 0,0-2 0,7-3 0,-1 1 0,-1-2 0,-1 1 0,1-1 0,-1-1 0,0 1 0,-1-2 0,0 1 0,0-1 0,-1 0 0,0-1 0,8-15 0,-6 8 0,-2 0 0,0-1 0,-1 0 0,0 0 0,-2 0 0,4-27 0,-8 42 0,6-25 0,-6 28 0,0-1 0,0 1 0,0-1 0,1 1 0,-1 0 0,0-1 0,0 1 0,0 0 0,1-1 0,-1 1 0,0 0 0,0-1 0,1 1 0,-1 0 0,0-1 0,1 1 0,-1 0 0,0 0 0,1-1 0,-1 1 0,0 0 0,1 0 0,-1 0 0,0 0 0,1-1 0,-1 1 0,1 0 0,-1 0 0,0 0 0,1 0 0,-1 0 0,1 0 0,-1 0 0,0 0 0,1 0 0,-1 0 0,1 0 0,-1 0 0,0 1 0,1-1 0,-1 0 0,1 0 0,-1 0 0,0 0 0,1 1 0,-1-1 0,0 0 0,1 0 0,-1 1 0,0-1 0,0 0 0,1 1 0,-1-1 0,0 0 0,0 1 0,1-1 0,-1 0 0,0 1 0,6 8 0,0 0 0,-1 1 0,-1-1 0,1 1 0,-1 0 0,-1 0 0,4 16 0,-1-4 0,-4-16 0,37 106 0,-34-100 0,1 1 0,0-1 0,1 0 0,1-1 0,0 0 0,15 17 0,-22-27 0,1 1 0,0 0 0,0 0 0,0-1 0,0 1 0,0-1 0,0 1 0,0-1 0,0 0 0,1 0 0,-1 0 0,0 0 0,1 0 0,-1 0 0,1-1 0,-1 1 0,1-1 0,-1 0 0,1 0 0,-1 0 0,1 0 0,-1 0 0,1 0 0,-1-1 0,1 1 0,3-2 0,-3 0 0,0 1 0,0-1 0,0 0 0,0-1 0,-1 1 0,1 0 0,-1-1 0,1 1 0,-1-1 0,0 0 0,0 0 0,0 0 0,0 0 0,0 0 0,-1 0 0,0-1 0,3-6 0,0-16 0,0-1 0,-1 0 0,-2 0 0,-2-37 0,9 127 0,3 0 0,3 0 0,28 77 0,-30-102 0,3 0 0,21 40 0,-35-76 0,0 0 0,0 0 0,0 0 0,0 0 0,1-1 0,-1 1 0,1-1 0,-1 1 0,1-1 0,2 2 0,-4-3 0,0 0 0,0 0 0,0 0 0,0 0 0,0 0 0,0 0 0,0 0 0,0 0 0,1 0 0,-1 0 0,0 0 0,0 0 0,0 0 0,0 0 0,0 0 0,0 0 0,0 0 0,0 0 0,1 0 0,-1 0 0,0 0 0,0 0 0,0 0 0,0 0 0,0 0 0,0 0 0,0 0 0,0 0 0,0 0 0,1 0 0,-1 0 0,0-1 0,0 1 0,0 0 0,0 0 0,0 0 0,0 0 0,0 0 0,0 0 0,0 0 0,0 0 0,0 0 0,0-1 0,0 1 0,0 0 0,0 0 0,0 0 0,0 0 0,0 0 0,0 0 0,0-1 0,-3-13 0,-87-180 0,4 10 0,76 158 0,2 0 0,0 0 0,2-1 0,0 0 0,-1-35 0,6 50 0,1 0 0,1 0 0,0 0 0,1 0 0,0 1 0,0-1 0,2 1 0,-1-1 0,1 1 0,7-12 0,-9 19 0,-1 1 0,1 0 0,1-1 0,-1 1 0,0 0 0,1 0 0,-1 0 0,1 1 0,0-1 0,0 1 0,0-1 0,1 1 0,-1 0 0,0 0 0,1 0 0,-1 1 0,1-1 0,0 1 0,-1 0 0,1 0 0,0 0 0,0 1 0,0-1 0,0 1 0,-1 0 0,1 0 0,0 0 0,0 1 0,0-1 0,0 1 0,0 0 0,-1 0 0,1 0 0,3 2 0,2 1 0,-1 0 0,0 0 0,0 1 0,0 0 0,0 1 0,-1 0 0,0 0 0,0 0 0,-1 1 0,0 0 0,0 0 0,0 1 0,-1-1 0,0 1 0,-1 0 0,0 1 0,0-1 0,-1 1 0,0 0 0,4 17 0,-4-15 0,-1 1 0,-1 0 0,0-1 0,0 1 0,-1 0 0,-1 0 0,0 0 0,0-1 0,-1 1 0,-1 0 0,0-1 0,0 0 0,-1 1 0,-1-1 0,-11 20 0,9-21 49,-1 0 0,0-1 0,0 0-1,-1 0 1,0-1 0,-16 11 0,19-14-192,-1-1 1,0 0 0,0 0 0,0-1-1,0 1 1,-1-2 0,1 1 0,-1-1 0,0 0-1,0-1 1,-9 1 0,0-3-6684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6.168"/>
    </inkml:context>
    <inkml:brush xml:id="br0">
      <inkml:brushProperty name="width" value="0.05" units="cm"/>
      <inkml:brushProperty name="height" value="0.05" units="cm"/>
    </inkml:brush>
  </inkml:definitions>
  <inkml:trace contextRef="#ctx0" brushRef="#br0">1 281 24575,'0'0'0,"1"-1"0,-1 1 0,1-1 0,0 1 0,-1-1 0,1 1 0,-1-1 0,1 1 0,0 0 0,-1-1 0,1 1 0,0 0 0,-1 0 0,1-1 0,0 1 0,0 0 0,-1 0 0,1 0 0,0 0 0,0 0 0,-1 0 0,1 0 0,0 0 0,0 0 0,1 1 0,-1 0 0,0-1 0,1 1 0,-1 0 0,0 0 0,0 0 0,0 0 0,0 0 0,0 0 0,0 1 0,0-1 0,0 0 0,1 2 0,2 6 0,1 1 0,-1-1 0,3 13 0,-5-14 0,62 195 0,-54-162 0,-1 1 0,6 84 0,-16-124 0,-1-5 0,-4-17 0,-5-28 0,-3-18 0,-29-163 0,33 161 0,-2-94 0,12 149 0,0 0 0,1 0 0,0 0 0,1 0 0,1 0 0,0 0 0,6-15 0,-8 25 0,0 0 0,1 0 0,-1 0 0,1 1 0,-1-1 0,1 1 0,0-1 0,0 1 0,0 0 0,0 0 0,0 0 0,1 0 0,-1 0 0,1 0 0,-1 1 0,1-1 0,0 1 0,0-1 0,-1 1 0,1 0 0,0 0 0,0 1 0,0-1 0,0 1 0,0-1 0,0 1 0,0 0 0,0 0 0,0 0 0,0 0 0,0 1 0,0-1 0,0 1 0,0 0 0,0 0 0,4 2 0,4 1 0,0 1 0,-1 0 0,0 1 0,0 0 0,0 1 0,-1 0 0,1 0 0,-2 1 0,1 0 0,-1 1 0,-1 0 0,12 17 0,-12-17 0,-1 1 0,-1 0 0,0 0 0,0 0 0,-1 0 0,-1 1 0,1 0 0,-2 0 0,1 0 0,-1 0 0,-1 0 0,0 0 0,-1 16 0,-2-18 19,0-1 0,0 0 0,0-1 0,-1 1 0,0 0 0,-1-1 0,0 1 0,0-1 0,0 0 0,-1-1 0,0 1 0,-1-1 0,1 0 0,-1 0 0,0 0 0,-1-1 0,-10 7 0,0 0-304,-1-2 1,1 0-1,-2-1 1,1-1-1,-40 11 1,29-12-6542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36.497"/>
    </inkml:context>
    <inkml:brush xml:id="br0">
      <inkml:brushProperty name="width" value="0.05" units="cm"/>
      <inkml:brushProperty name="height" value="0.05" units="cm"/>
    </inkml:brush>
  </inkml:definitions>
  <inkml:trace contextRef="#ctx0" brushRef="#br0">518 30 24575,'43'-29'0,"-102"62"0,-27 17 0,77-44 0,1 0 0,0 1 0,0 0 0,0 0 0,1 1 0,0 0 0,-8 13 0,13-19 0,1 0 0,0 0 0,0-1 0,0 1 0,0 0 0,0 0 0,1 0 0,-1 0 0,1 0 0,-1 0 0,1 0 0,0 1 0,0-1 0,-1 0 0,2 0 0,-1 0 0,0 0 0,0 0 0,1 0 0,-1 0 0,1 0 0,-1 0 0,1 0 0,0 0 0,0 0 0,0 0 0,0 0 0,3 3 0,2 1 0,1 1 0,0-1 0,0-1 0,0 1 0,15 6 0,-14-7 0,0 0 0,0 1 0,0 0 0,7 7 0,-13-12 0,-1 0 0,1 1 0,-1-1 0,0 1 0,1 0 0,-1-1 0,0 1 0,0 0 0,0 0 0,0 0 0,0 0 0,-1 0 0,1 0 0,-1 0 0,1 0 0,-1 0 0,1 0 0,-1 0 0,0 0 0,0 0 0,0 0 0,0 0 0,-1 0 0,1 0 0,-1 0 0,1 0 0,-1 0 0,1 0 0,-1 0 0,0 0 0,0 0 0,0 0 0,0 0 0,-1-1 0,1 1 0,0 0 0,-3 2 0,-3 2 0,0-1 0,-1 1 0,0-1 0,1 0 0,-2-1 0,1 0 0,-14 5 0,-37 9-319,-1-2 0,-80 11 0,126-25-89,-88 15-6418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0.271"/>
    </inkml:context>
    <inkml:brush xml:id="br0">
      <inkml:brushProperty name="width" value="0.05" units="cm"/>
      <inkml:brushProperty name="height" value="0.05" units="cm"/>
    </inkml:brush>
  </inkml:definitions>
  <inkml:trace contextRef="#ctx0" brushRef="#br0">169 225 24575,'1'15'0,"1"0"0,0-1 0,6 22 0,3 13 0,-3 19 0,-2 0 0,-4-1 0,-7 71 0,-3-50 0,-37 161 0,20-164 0,-48 110 0,31-87 0,40-103 0,0 0 0,0 0 0,1 0 0,0 0 0,-1 8 0,2-13 0,0 1 0,0 0 0,0 0 0,0 0 0,0-1 0,0 1 0,0 0 0,0 0 0,1 0 0,-1-1 0,0 1 0,0 0 0,1 0 0,-1-1 0,1 1 0,-1 0 0,0-1 0,1 1 0,-1 0 0,1-1 0,0 1 0,-1-1 0,1 1 0,-1-1 0,1 1 0,0-1 0,0 1 0,-1-1 0,1 0 0,0 1 0,0-1 0,-1 0 0,1 0 0,0 0 0,0 1 0,-1-1 0,1 0 0,0 0 0,0 0 0,0 0 0,1-1 0,21-1 0,-1-1 0,1-1 0,34-12 0,13-2 0,28 1 16,103-4-1,103 8-68,-164 9-61,1038-11-569,-1159 16 669,-13-1 27,-1 1 1,1-1 0,-1 0 0,1 0-1,-1 0 1,1-1 0,-1 0 0,1 0-1,-1 0 1,11-4 0,-16 4-5,0 1-1,0 0 1,0 0 0,1-1 0,-1 1 0,0 0-1,0-1 1,0 1 0,0 0 0,0-1-1,0 1 1,0 0 0,0 0 0,0-1 0,0 1-1,0 0 1,0-1 0,0 1 0,0 0 0,0-1-1,0 1 1,0 0 0,0-1 0,0 1-1,0 0 1,0 0 0,-1-1 0,1 1 0,0 0-1,0 0 1,0-1 0,0 1 0,-1 0 0,1 0-1,0-1 1,0 1 0,-1 0 0,1 0-1,0 0 1,0-1 0,-1 1 0,1 0 0,0 0-1,-1 0 1,-15-11 263,13 10-257,-4-3-15,0-1 0,-1 0 0,2-1 0,-1 1 0,1-1 0,0-1 0,-10-11 0,13 13 0,0 1 0,1-1 0,0 0 0,-1 0 0,2 0 0,-1 0 0,0 0 0,1 0 0,0-1 0,0 1 0,1 0 0,0-1 0,0 1 0,0-6 0,7-42 0,23-82 0,-4 19 0,-13 33 0,-5-2 0,-3 1 0,-3-1 0,-4 1 0,-27-166 0,0 101 0,28 145 0,0 1 0,0-1 0,-1 1 0,1 0 0,-1-1 0,1 1 0,-1 0 0,0 0 0,0 0 0,-1 0 0,1 0 0,-1 0 0,1 1 0,-1-1 0,-4-2 0,3 2 0,-1 1 0,0-1 0,0 1 0,0 0 0,-1 0 0,1 1 0,0 0 0,-1 0 0,-6-1 0,-11 1 0,1 2 0,-1 0 0,1 2 0,-24 5 0,25-5 0,-588 66 0,-4-40 0,133 4 0,470-32 0,-4 1 0,0 0 0,-20 5 0,31-6 0,0 0 0,1 0 0,-1 0 0,0 0 0,1 0 0,-1 0 0,1 1 0,0-1 0,-1 1 0,1 0 0,0 0 0,0 0 0,0 0 0,0 0 0,0 0 0,0 0 0,1 1 0,-3 3 0,4-5 0,-1 0 0,1 0 0,0 0 0,-1 0 0,1 0 0,0 0 0,0 0 0,0 1 0,0-1 0,0 0 0,0 0 0,0 0 0,0 0 0,0 0 0,1 0 0,-1 0 0,0 0 0,1 0 0,-1 0 0,0 0 0,1 0 0,1 1 0,-1-1 0,0 1 0,1-1 0,0 1 0,-1-1 0,1 0 0,0 0 0,0 1 0,0-2 0,0 1 0,3 1 0,5 1 0,1 0 0,-1-1 0,17 1 0,-21-2 0,5 0 0,0 1 0,-1 0 0,1 1 0,-1 0 0,0 1 0,0 0 0,0 0 0,18 12 0,-12-5 0,-2 0 0,0 1 0,0 1 0,17 20 0,-2-2 0,1-1 0,2-2 0,68 47 0,118 55 0,-196-117 0,45 25 0,2-3 0,127 46 0,-176-75 0,-12-2 0,1-1 0,-1-1 0,1 1 0,0-2 0,12 2 0,-19-3 0,0 0 0,0 0 0,1 0 0,-1-1 0,0 1 0,0-1 0,0 1 0,0-1 0,0 0 0,0 0 0,0 1 0,0-2 0,0 1 0,0 0 0,0 0 0,-1-1 0,1 1 0,0 0 0,-1-1 0,1 0 0,-1 1 0,0-1 0,1 0 0,-1 0 0,0 0 0,1-3 0,22-48 0,-16 31 0,2 0 0,0 1 0,2 0 0,0 1 0,1 0 0,20-22 0,10-1 0,2 2 0,75-53 0,107-55 0,-41 31 0,-170 106 0,25-22 0,-35 29 0,-1 0 0,0 0 0,-1-1 0,1 0 0,-1 0 0,0 0 0,5-12 0,-9 16 171,-5 6 0,-5 8-1878,4-1-5119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103"/>
    </inkml:context>
    <inkml:brush xml:id="br0">
      <inkml:brushProperty name="width" value="0.05" units="cm"/>
      <inkml:brushProperty name="height" value="0.05" units="cm"/>
    </inkml:brush>
  </inkml:definitions>
  <inkml:trace contextRef="#ctx0" brushRef="#br0">63 94 24575,'-7'0'0,"-1"1"0,1 0 0,0 0 0,0 1 0,0 0 0,-12 5 0,39-3 0,403-23-19,-318 10-120,1119-73-1862,-1200 80-4031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534"/>
    </inkml:context>
    <inkml:brush xml:id="br0">
      <inkml:brushProperty name="width" value="0.05" units="cm"/>
      <inkml:brushProperty name="height" value="0.05" units="cm"/>
    </inkml:brush>
  </inkml:definitions>
  <inkml:trace contextRef="#ctx0" brushRef="#br0">71 65 24575,'-5'-18'0,"-2"-11"0,7 28 0,0 1 0,0-1 0,-1 1 0,1-1 0,0 0 0,0 1 0,1-1 0,-1 1 0,0-1 0,0 0 0,0 1 0,0-1 0,0 1 0,1-1 0,-1 0 0,0 1 0,0-1 0,1 1 0,-1-1 0,1 1 0,-1-1 0,0 1 0,1-1 0,-1 1 0,1 0 0,-1-1 0,1 1 0,-1-1 0,1 1 0,-1 0 0,1 0 0,-1-1 0,1 1 0,0 0 0,-1 0 0,2-1 0,-1 2 0,-1-1 0,1 0 0,0 1 0,0-1 0,0 0 0,-1 1 0,1-1 0,0 1 0,-1-1 0,1 1 0,0-1 0,-1 1 0,1 0 0,-1-1 0,1 1 0,-1 0 0,1-1 0,-1 1 0,0 0 0,1 0 0,-1-1 0,0 1 0,1 0 0,-1 0 0,0 0 0,0-1 0,0 1 0,0 0 0,0 0 0,0 1 0,3 30 0,-7 25 0,-1 1 0,-4-1 0,-22 85 0,-1-26-1365,26-87-5461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1.809"/>
    </inkml:context>
    <inkml:brush xml:id="br0">
      <inkml:brushProperty name="width" value="0.05" units="cm"/>
      <inkml:brushProperty name="height" value="0.05" units="cm"/>
    </inkml:brush>
  </inkml:definitions>
  <inkml:trace contextRef="#ctx0" brushRef="#br0">129 90 24575,'2'-5'0,"0"1"0,-1-1 0,1 0 0,-1 0 0,0 0 0,0 1 0,0-1 0,-1 0 0,0 0 0,0-9 0,0 13 0,0-1 0,-1 1 0,1 0 0,-1-1 0,1 1 0,-1 0 0,1 0 0,-1-1 0,1 1 0,-1 0 0,0 0 0,0 0 0,0 0 0,0 0 0,0 0 0,0 0 0,-1-1 0,0 1 0,1 0 0,-1 1 0,0-1 0,0 0 0,1 1 0,-1 0 0,0-1 0,0 1 0,0 0 0,0 0 0,1 0 0,-1 0 0,0 0 0,0 1 0,0-1 0,-2 1 0,0 0 19,0 0 0,0 1 0,0 0 0,1-1 0,-1 1 0,0 1 0,1-1 0,-1 0 0,1 1 0,0 0 0,0 0 0,0 0 0,0 0 0,1 0 0,-1 0 0,1 1 0,-4 6 0,0 2-361,0 1 1,1 0 0,1 0-1,-3 15 1,4-15-6485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148"/>
    </inkml:context>
    <inkml:brush xml:id="br0">
      <inkml:brushProperty name="width" value="0.05" units="cm"/>
      <inkml:brushProperty name="height" value="0.05" units="cm"/>
    </inkml:brush>
  </inkml:definitions>
  <inkml:trace contextRef="#ctx0" brushRef="#br0">39 145 24575,'-1'0'0,"0"0"0,-1 0 0,1 0 0,-1 0 0,1 0 0,-1 0 0,1 0 0,-1-1 0,1 1 0,-1-1 0,1 1 0,0-1 0,-1 1 0,1-1 0,0 0 0,0 1 0,-1-1 0,1 0 0,0 0 0,0 0 0,0 0 0,0 0 0,0 0 0,0-1 0,0 1 0,0 0 0,1 0 0,-1-1 0,0 1 0,1 0 0,-1-1 0,1 1 0,-1 0 0,1-3 0,0 2 0,0 0 0,0-1 0,0 1 0,0 0 0,1-1 0,-1 1 0,1 0 0,0 0 0,0 0 0,-1-1 0,2 1 0,-1 0 0,0 0 0,0 0 0,0 0 0,1 0 0,-1 1 0,1-1 0,0 0 0,-1 1 0,3-2 0,7-4 0,-1 0 0,1 1 0,0 1 0,1 0 0,22-7 0,-6 4 0,40-5 0,-48 10 0,-1 1 0,1 1 0,-1 1 0,1 1 0,-1 0 0,0 2 0,1 0 0,20 6 0,-32-6 0,0 0 0,0 0 0,0 1 0,0 0 0,-1 0 0,0 1 0,0 0 0,0 1 0,7 5 0,-10-6 0,0 0 0,0 0 0,0 0 0,-1 1 0,1-1 0,-1 1 0,-1 0 0,1 0 0,-1 0 0,0 0 0,0 1 0,-1-1 0,2 9 0,-3-5 27,0-1-1,0 1 0,0 0 0,-2-1 1,1 1-1,-1-1 0,0 0 0,-1 1 1,0-1-1,-1 0 0,0 0 0,-6 10 1,0-2-312,-1-1 1,0 0-1,-1-1 1,-1 0-1,-15 13 1,-9 5-6542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370"/>
    </inkml:context>
    <inkml:brush xml:id="br0">
      <inkml:brushProperty name="width" value="0.05" units="cm"/>
      <inkml:brushProperty name="height" value="0.05" units="cm"/>
    </inkml:brush>
  </inkml:definitions>
  <inkml:trace contextRef="#ctx0" brushRef="#br0">9 92 24575,'0'-3'0,"-3"-1"0,-1-3 0,3-1 0,5 2 0,8 1 0,12 2 0,10-2 0,13 0 0,11-2 0,10 0 0,7 1 0,6-1 0,2 0 0,-4 1 0,-6 2 0,-15 2-8191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17.411"/>
    </inkml:context>
    <inkml:brush xml:id="br0">
      <inkml:brushProperty name="width" value="0.05" units="cm"/>
      <inkml:brushProperty name="height" value="0.05" units="cm"/>
    </inkml:brush>
  </inkml:definitions>
  <inkml:trace contextRef="#ctx0" brushRef="#br0">0 18 24575,'3'-3'0,"0"1"0,1 0 0,-1 1 0,0-1 0,0 1 0,1-1 0,-1 1 0,1 0 0,-1 0 0,1 0 0,0 1 0,-1-1 0,1 1 0,4 0 0,1 0 0,1 0 0,0 1 0,-1 0 0,12 4 0,-11-3 0,0 1 0,-1 1 0,0 0 0,0 0 0,0 1 0,0 0 0,-1 0 0,0 1 0,0 0 0,0 1 0,-1 0 0,0 0 0,0 0 0,-1 1 0,0 0 0,0 0 0,-1 1 0,0 0 0,0 0 0,-1 0 0,0 0 0,-1 0 0,0 1 0,-1 0 0,0 0 0,0-1 0,-1 1 0,0 0 0,-1 0 0,0 0 0,0 0 0,-1 0 0,0 0 0,-1 0 0,-1 0 0,1 0 0,-1-1 0,-7 14 0,1-5-170,-2-1-1,-1 0 0,0 0 1,-1-1-1,0-1 0,-1 0 1,-29 23-1,-9 3-6655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2.701"/>
    </inkml:context>
    <inkml:brush xml:id="br0">
      <inkml:brushProperty name="width" value="0.05" units="cm"/>
      <inkml:brushProperty name="height" value="0.05" units="cm"/>
    </inkml:brush>
  </inkml:definitions>
  <inkml:trace contextRef="#ctx0" brushRef="#br0">93 1 24575,'-16'16'0,"-23"31"0,34-41 0,1 1 0,-1 0 0,1 0 0,1 1 0,-1-1 0,1 1 0,1-1 0,-3 10 0,4-5 0,0 0 0,1 0 0,0 0 0,1 0 0,0 0 0,1 0 0,0 0 0,1 0 0,7 17 0,-3-9 0,2-1 0,0-1 0,1 1 0,21 28 0,-27-41 0,0 0 0,1-1 0,0 1 0,0-1 0,0-1 0,1 1 0,0 0 0,0-1 0,0 0 0,0-1 0,1 0 0,-1 0 0,1 0 0,0 0 0,0-1 0,0 0 0,0-1 0,0 0 0,0 0 0,0 0 0,1-1 0,-1 0 0,0 0 0,0-1 0,0 0 0,1 0 0,-1-1 0,0 0 0,0 0 0,-1 0 0,1-1 0,0 0 0,-1-1 0,0 1 0,0-1 0,11-9 0,-9 6 0,0 0 0,-1 0 0,0-1 0,0 0 0,-1-1 0,0 1 0,0-1 0,-1 0 0,0-1 0,-1 1 0,4-12 0,-6 14 0,0 0 0,-1 1 0,1-1 0,-1 0 0,-1 0 0,0 0 0,0 0 0,0 0 0,-1 0 0,0 0 0,0 0 0,0 0 0,-1 0 0,0 1 0,-1-1 0,0 1 0,-5-10 0,2 6 29,-1 1-1,0 0 1,-1 0-1,1 1 0,-2 0 1,1 0-1,-1 1 1,0 0-1,-1 1 1,1 0-1,-16-7 1,12 7-219,0 1 0,0 0 1,-1 1-1,1 1 0,-1 0 1,0 1-1,0 0 1,-27 1-1,6 3-6636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064"/>
    </inkml:context>
    <inkml:brush xml:id="br0">
      <inkml:brushProperty name="width" value="0.05" units="cm"/>
      <inkml:brushProperty name="height" value="0.05" units="cm"/>
    </inkml:brush>
  </inkml:definitions>
  <inkml:trace contextRef="#ctx0" brushRef="#br0">88 79 24575,'1'-2'0,"0"1"0,0 0 0,0 0 0,0-1 0,0 1 0,0-1 0,0 1 0,-1 0 0,1-1 0,-1 0 0,1 1 0,-1-1 0,1 1 0,-1-1 0,0 0 0,0 1 0,0-1 0,0 1 0,0-1 0,0 0 0,0 1 0,-1-1 0,1 1 0,0-1 0,-1 0 0,0 1 0,1-1 0,-1 1 0,0 0 0,0-1 0,1 1 0,-1-1 0,0 1 0,-1 0 0,1 0 0,0 0 0,0 0 0,0 0 0,-1 0 0,-2-2 0,3 2 0,0 0 0,-1 0 0,1 0 0,-1 0 0,1 0 0,-1 0 0,1 0 0,-1 1 0,1-1 0,-1 1 0,0-1 0,1 1 0,-1 0 0,0-1 0,1 1 0,-1 0 0,0 0 0,0 0 0,1 0 0,-1 1 0,0-1 0,1 0 0,-1 1 0,0-1 0,1 1 0,-1 0 0,1-1 0,-1 1 0,1 0 0,-1 0 0,1 0 0,-1 0 0,1 0 0,0 0 0,-1 0 0,1 1 0,-2 2 0,0 3 0,0 0 0,0 1 0,1-1 0,0 1 0,0 0 0,1 0 0,0-1 0,0 1 0,1 0 0,0 0 0,2 15 0,2 4 0,1 1 0,9 26 0,-9-38 0,0-1 0,1 0 0,1 0 0,0 0 0,1-1 0,1 0 0,14 17 0,-19-26 0,0-1 0,1 1 0,-1-1 0,1 0 0,0 0 0,1-1 0,-1 1 0,1-1 0,9 4 0,-11-6 0,0 1 0,0-2 0,0 1 0,0 0 0,0-1 0,0 0 0,0 0 0,0 0 0,0 0 0,0-1 0,0 1 0,0-1 0,0 0 0,0 0 0,-1-1 0,7-2 0,-5 2 0,-1-1 0,1 0 0,0 0 0,-1-1 0,0 1 0,0-1 0,0 0 0,0 0 0,0 0 0,-1-1 0,0 1 0,0-1 0,0 0 0,0 0 0,-1 0 0,0 0 0,0 0 0,0-1 0,-1 1 0,0 0 0,0-1 0,1-8 0,-2 3 0,0 0 0,0 0 0,-1-1 0,0 1 0,-1 0 0,0 1 0,-1-1 0,0 0 0,-1 1 0,-6-15 0,2 10 57,-1 0 0,0 1 0,-1 0 0,-1 1 0,-18-19 0,22 25-228,-2-1 0,1 1 1,-1 1-1,0 0 0,0 0 1,0 1-1,-1 0 0,0 0 1,-18-5-1,10 6-6655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302"/>
    </inkml:context>
    <inkml:brush xml:id="br0">
      <inkml:brushProperty name="width" value="0.05" units="cm"/>
      <inkml:brushProperty name="height" value="0.05" units="cm"/>
    </inkml:brush>
  </inkml:definitions>
  <inkml:trace contextRef="#ctx0" brushRef="#br0">3 94 24575,'-1'-30'0,"0"18"0,1 0 0,0 0 0,2-14 0,-2 26 0,0 0 0,0 0 0,0 0 0,0 0 0,0 0 0,0 0 0,1 0 0,-1 0 0,0-1 0,0 1 0,0 0 0,0 0 0,0 0 0,0 0 0,0 0 0,0 0 0,0 0 0,0 0 0,0 0 0,0 0 0,0 0 0,0 0 0,0 0 0,0 0 0,1 0 0,-1 0 0,0-1 0,0 1 0,0 0 0,0 0 0,0 0 0,0 0 0,0 0 0,0 0 0,0 0 0,0 0 0,1 0 0,-1 0 0,0 0 0,0 0 0,0 0 0,0 1 0,0-1 0,0 0 0,0 0 0,0 0 0,0 0 0,0 0 0,0 0 0,1 0 0,-1 0 0,0 0 0,0 0 0,0 0 0,0 0 0,0 0 0,0 0 0,0 0 0,0 0 0,0 1 0,0-1 0,0 0 0,7 8 0,4 13 0,2 10 0,-2 1 0,-1 1 0,6 38 0,11 107 0,-19-115 0,15 131-1365,-16-144-5461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496"/>
    </inkml:context>
    <inkml:brush xml:id="br0">
      <inkml:brushProperty name="width" value="0.05" units="cm"/>
      <inkml:brushProperty name="height" value="0.05" units="cm"/>
    </inkml:brush>
  </inkml:definitions>
  <inkml:trace contextRef="#ctx0" brushRef="#br0">1 139 24575,'3'-9'0,"1"-10"0,0-4 0,3-5 0,-1 0 0,-1 7 0,-1 10 0,-1 14 0,-5 12 0,-1 11 0,-1 6 0,1 1 0,0 1 0,1 2 0,2-3 0,-1-7-8191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3.674"/>
    </inkml:context>
    <inkml:brush xml:id="br0">
      <inkml:brushProperty name="width" value="0.05" units="cm"/>
      <inkml:brushProperty name="height" value="0.05" units="cm"/>
    </inkml:brush>
  </inkml:definitions>
  <inkml:trace contextRef="#ctx0" brushRef="#br0">33 86 24575,'0'-7'0,"-3"-7"0,-1-6 0,-3-1 0,-1 5 0,2 8 0,2 10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247"/>
    </inkml:context>
    <inkml:brush xml:id="br0">
      <inkml:brushProperty name="width" value="0.05" units="cm"/>
      <inkml:brushProperty name="height" value="0.05" units="cm"/>
    </inkml:brush>
  </inkml:definitions>
  <inkml:trace contextRef="#ctx0" brushRef="#br0">1 248 24575,'0'5'0,"1"0"0,-1-1 0,1 1 0,0-1 0,1 1 0,-1-1 0,1 1 0,0-1 0,0 0 0,0 0 0,3 4 0,36 44 0,-9-12 0,-31-40 0,-1 1 0,0 0 0,1 0 0,-1 0 0,1-1 0,-1 1 0,1 0 0,-1 0 0,1-1 0,-1 1 0,1 0 0,0-1 0,-1 1 0,1-1 0,0 1 0,0-1 0,-1 1 0,1-1 0,0 1 0,0-1 0,0 0 0,0 1 0,0-1 0,-1 0 0,1 0 0,0 0 0,0 0 0,0 0 0,0 0 0,0 0 0,0 0 0,0 0 0,0 0 0,0 0 0,1-1 0,1-1 0,-1 0 0,0-1 0,1 1 0,-1 0 0,0-1 0,0 1 0,-1-1 0,1 0 0,2-4 0,9-20 0,-10 19 0,1 1 0,-1-1 0,1 1 0,1 0 0,-1 0 0,1 1 0,0-1 0,1 1 0,7-7 0,-12 12 0,0 1 0,-1-1 0,1 1 0,0 0 0,-1-1 0,1 1 0,0 0 0,0-1 0,-1 1 0,1 0 0,0 0 0,0 0 0,-1 0 0,1 0 0,0 0 0,0 0 0,-1 0 0,1 0 0,0 0 0,0 0 0,0 0 0,-1 0 0,1 1 0,1 0 0,-1 0 0,1 0 0,-1 0 0,0 0 0,0 0 0,1 0 0,-1 0 0,0 1 0,0-1 0,0 1 0,1 2 0,2 4 0,-1 1 0,0-1 0,3 13 0,-6-18 0,14 60 0,-9-35 0,1 0 0,2-1 0,14 35 0,-21-59 0,0-1 0,0 0 0,0 0 0,0 0 0,1 0 0,-1 0 0,1 0 0,-1 0 0,1 0 0,0 0 0,0-1 0,-1 1 0,1-1 0,0 1 0,1-1 0,-1 0 0,0 0 0,0 0 0,0 0 0,5 1 0,-5-2 0,1 0 0,0 0 0,-1 0 0,1 0 0,-1-1 0,1 1 0,-1-1 0,1 0 0,-1 0 0,1 0 0,-1 0 0,1 0 0,-1 0 0,0 0 0,0-1 0,0 1 0,0-1 0,0 0 0,3-2 0,4-7 0,0 0 0,0 0 0,-1-1 0,0 0 0,-1-1 0,-1 0 0,0 0 0,0 0 0,-1-1 0,-1 1 0,-1-1 0,4-27 0,-1-14 0,-2 1 0,-5-56 0,1 80 0,-1 14 0,2-41 0,-1 53 0,1 1 0,-1-1 0,1 1 0,0-1 0,-1 1 0,2-1 0,-1 1 0,0 0 0,1 0 0,-1-1 0,1 1 0,3-3 0,-5 6 0,0-1 0,1 1 0,-1 0 0,0-1 0,1 1 0,-1 0 0,0 0 0,1-1 0,-1 1 0,0 0 0,1 0 0,-1 0 0,1-1 0,-1 1 0,0 0 0,1 0 0,-1 0 0,1 0 0,-1 0 0,1 0 0,-1 0 0,1 0 0,-1 0 0,0 0 0,1 0 0,-1 0 0,1 0 0,-1 1 0,0-1 0,1 0 0,-1 0 0,1 0 0,-1 1 0,0-1 0,1 0 0,-1 0 0,0 1 0,1-1 0,-1 0 0,0 1 0,1-1 0,-1 0 0,0 1 0,0-1 0,1 0 0,-1 1 0,0-1 0,0 1 0,0-1 0,0 0 0,1 1 0,7 24 0,5 54 165,5 111-1,4 28-1858,-17-187-5132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548"/>
    </inkml:context>
    <inkml:brush xml:id="br0">
      <inkml:brushProperty name="width" value="0.05" units="cm"/>
      <inkml:brushProperty name="height" value="0.05" units="cm"/>
    </inkml:brush>
  </inkml:definitions>
  <inkml:trace contextRef="#ctx0" brushRef="#br0">158 47 24575,'3'-16'0,"-2"14"0,-1 0 0,1 0 0,-1 1 0,0-1 0,0 0 0,0 0 0,1 0 0,-2 0 0,1-4 0,-1 6 0,1-1 0,-1 1 0,1-1 0,-1 0 0,1 1 0,-1-1 0,1 1 0,-1-1 0,0 1 0,1 0 0,-1-1 0,0 1 0,1-1 0,-1 1 0,0 0 0,0 0 0,1 0 0,-1-1 0,0 1 0,0 0 0,0 0 0,1 0 0,-1 0 0,0 0 0,0 0 0,1 0 0,-1 1 0,0-1 0,0 0 0,1 0 0,-2 1 0,-5 1 0,1 0 0,-1 0 0,1 1 0,0-1 0,0 2 0,0-1 0,0 1 0,1-1 0,0 2 0,-7 4 0,3 0 0,0 0 0,1 0 0,0 0 0,-12 18 0,18-23 0,0-1 0,1 0 0,-1 1 0,1-1 0,-1 1 0,1-1 0,0 1 0,1-1 0,-1 1 0,0 0 0,1 0 0,0-1 0,0 1 0,0 0 0,2 6 0,-1-5 0,1 0 0,-1 0 0,1 0 0,1-1 0,-1 1 0,1-1 0,0 1 0,0-1 0,0 0 0,5 5 0,8 6 0,1-1 0,1-1 0,0 0 0,28 14 0,-23-13 0,7 2 0,-22-12 0,0-1 0,0 2 0,0-1 0,-1 1 0,0 0 0,0 1 0,0-1 0,9 11 0,-16-15-47,1 0 0,-1 0 0,1 0 0,-1 0 0,0 0 0,1 0 0,-1-1 0,0 1 0,0 0-1,0 0 1,0 0 0,0 0 0,0 0 0,0 0 0,0 0 0,0 0 0,0 0 0,0 0 0,0 0 0,-1 0 0,1 0 0,0 0-1,-1 0 1,1 0 0,-1-1 0,1 1 0,-1 0 0,-1 1 0,-8 8-6779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4.984"/>
    </inkml:context>
    <inkml:brush xml:id="br0">
      <inkml:brushProperty name="width" value="0.05" units="cm"/>
      <inkml:brushProperty name="height" value="0.05" units="cm"/>
    </inkml:brush>
  </inkml:definitions>
  <inkml:trace contextRef="#ctx0" brushRef="#br0">306 95 24575,'1'-1'0,"0"0"0,0 0 0,0 0 0,0-1 0,0 1 0,0 0 0,-1 0 0,1-1 0,0 1 0,0-1 0,-1 1 0,1-1 0,-1 1 0,0-1 0,1 1 0,-1-1 0,0 1 0,0-1 0,0 1 0,0-1 0,0 0 0,0 1 0,0-1 0,-1 1 0,1-1 0,-1 1 0,1-1 0,-1 1 0,1-1 0,-1 1 0,0 0 0,0-1 0,0 1 0,0 0 0,0 0 0,0-1 0,0 1 0,-1-1 0,-2-2 0,1 1 0,-1 0 0,0 0 0,0 0 0,-1 0 0,1 0 0,-1 1 0,1 0 0,-1 0 0,-8-3 0,-2 3 0,0 0 0,0 0 0,0 1 0,0 1 0,-26 3 0,31-1 0,1-1 0,-1 1 0,1 1 0,0 0 0,0 0 0,0 0 0,0 1 0,1 1 0,-1-1 0,-8 8 0,14-10 0,1 0 0,0 0 0,0 0 0,1 0 0,-1 0 0,0 0 0,1 0 0,-1 1 0,1-1 0,0 0 0,-1 1 0,1-1 0,0 1 0,1 0 0,-1-1 0,0 1 0,1 0 0,0-1 0,-1 1 0,1 0 0,0 0 0,0-1 0,1 1 0,-1 0 0,0-1 0,1 1 0,0 0 0,0-1 0,0 1 0,0-1 0,0 1 0,0-1 0,0 1 0,1-1 0,2 3 0,3 5 0,0-1 0,1 0 0,0 0 0,1-1 0,0 0 0,18 13 0,57 29 0,-54-33 0,55 39 0,-83-54 0,0 0 0,1-1 0,-1 1 0,0 0 0,0 0 0,-1 1 0,1-1 0,0 0 0,-1 0 0,1 1 0,-1-1 0,0 1 0,0-1 0,1 4 0,-2-5 0,0 0 0,0 0 0,0-1 0,0 1 0,0 0 0,0 0 0,0 0 0,0 0 0,-1 0 0,1-1 0,0 1 0,-1 0 0,1 0 0,0 0 0,-1-1 0,1 1 0,-1 0 0,0 0 0,-1 1 0,0 0 0,0-1 0,0 1 0,0-1 0,0 1 0,0-1 0,-1 0 0,-3 1 0,-10 4-341,0-2 0,-1 0-1,-29 3 1,-11-1-6485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46.846"/>
    </inkml:context>
    <inkml:brush xml:id="br0">
      <inkml:brushProperty name="width" value="0.05" units="cm"/>
      <inkml:brushProperty name="height" value="0.05" units="cm"/>
    </inkml:brush>
  </inkml:definitions>
  <inkml:trace contextRef="#ctx0" brushRef="#br0">61 42 24575,'-4'-4'0,"0"0"0,1 0 0,-1 0 0,-1 0 0,1 0 0,0 1 0,-1 0 0,0 0 0,0 0 0,-7-3 0,12 6 0,0 0 0,-1 0 0,1 0 0,0 0 0,0 0 0,0 0 0,-1 0 0,1 0 0,0 0 0,0 0 0,0 0 0,-1 0 0,1 0 0,0 1 0,0-1 0,0 0 0,-1 0 0,1 0 0,0 0 0,0 0 0,0 0 0,0 1 0,-1-1 0,1 0 0,0 0 0,0 0 0,0 0 0,0 1 0,0-1 0,0 0 0,0 0 0,-1 0 0,1 1 0,0-1 0,0 0 0,0 0 0,0 0 0,0 1 0,0-1 0,0 0 0,0 0 0,0 0 0,0 1 0,0-1 0,0 0 0,0 0 0,0 0 0,1 1 0,-1-1 0,0 0 0,0 0 0,0 0 0,0 1 0,0-1 0,0 0 0,0 0 0,1 0 0,-1 0 0,0 1 0,0-1 0,9 14 0,3 0 0,0 0 0,1-1 0,1 0 0,0-1 0,24 15 0,0-3 0,46 22 0,-49-31 0,63 19 0,-54-20 0,-41-14 0,-1 1 0,1 0 0,-1 0 0,0 0 0,1 0 0,-1 0 0,0 1 0,0-1 0,0 1 0,0-1 0,0 1 0,0 0 0,2 2 0,-3-3 0,-1 1 0,0-1 0,1 0 0,-1 0 0,0 0 0,0 1 0,0-1 0,0 0 0,0 1 0,0-1 0,0 0 0,0 0 0,0 1 0,-1-1 0,1 0 0,0 0 0,-1 0 0,1 1 0,-1-1 0,1 0 0,-1 0 0,0 0 0,0 0 0,1 0 0,-1 0 0,0 0 0,0 0 0,0 0 0,-1 0 0,-15 15 0,-1-2 0,0 0 0,-1 0 0,-36 18 0,19-11 0,-73 44-1365,63-38-5461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58.303"/>
    </inkml:context>
    <inkml:brush xml:id="br0">
      <inkml:brushProperty name="width" value="0.05" units="cm"/>
      <inkml:brushProperty name="height" value="0.05" units="cm"/>
    </inkml:brush>
  </inkml:definitions>
  <inkml:trace contextRef="#ctx0" brushRef="#br0">0 0 24575,'7'0'0,"-1"1"0,1 0 0,-1 0 0,0 1 0,0-1 0,0 1 0,0 0 0,10 6 0,45 29 0,-42-24 0,913 561-3587,791 253-2437,57-125 4222,-811-367 3388,-691-263 1198,-231-64-1525,0-1-1,0-2 1,95-3 0,-135-3-1119,1 1 1,-1-2 0,1 1-1,-1-1 1,1 0-1,-1 0 1,0-1 0,12-6-1,-17 8-110,-1 0-1,0 0 0,1 0 0,-1 0 1,0-1-1,0 1 0,1 0 1,-1-1-1,0 1 0,0 0 0,-1-1 1,1 1-1,0-1 0,0 1 1,-1-1-1,1 0 0,0-2 0,-1 1-16,0 1 0,0 0 0,0-1-1,-1 1 1,1 0 0,-1-1-1,0 1 1,1 0 0,-1-1-1,0 1 1,0 0 0,0 0-1,-1 0 1,1 0 0,-1 0 0,-2-2-1,-4-6 37,-1 1-1,-1 0 1,0 1-1,0 0 1,0 0-1,-17-8 1,-71-31-1419,90 43 1035,-29-12-6491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3.934"/>
    </inkml:context>
    <inkml:brush xml:id="br0">
      <inkml:brushProperty name="width" value="0.05" units="cm"/>
      <inkml:brushProperty name="height" value="0.05" units="cm"/>
    </inkml:brush>
  </inkml:definitions>
  <inkml:trace contextRef="#ctx0" brushRef="#br0">221 63 24575,'5'-12'0,"0"1"0,-1 0 0,2-14 0,-5 21 0,-98 407 0,65-276 0,-61 308 0,75-309-1365,16-106-5461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7:58.947"/>
    </inkml:context>
    <inkml:brush xml:id="br0">
      <inkml:brushProperty name="width" value="0.05" units="cm"/>
      <inkml:brushProperty name="height" value="0.05" units="cm"/>
    </inkml:brush>
  </inkml:definitions>
  <inkml:trace contextRef="#ctx0" brushRef="#br0">3836 13 24575,'0'-1'0,"0"1"0,0 0 0,0 0 0,0 0 0,-1 0 0,1 0 0,0 0 0,0 0 0,0 0 0,0 0 0,0 0 0,0 0 0,0-1 0,0 1 0,0 0 0,0 0 0,0 0 0,0 0 0,0 0 0,0 0 0,-1 0 0,1-1 0,0 1 0,0 0 0,0 0 0,0 0 0,0 0 0,0 0 0,0 0 0,1 0 0,-1-1 0,0 1 0,0 0 0,0 0 0,0 0 0,0 0 0,0 0 0,0 0 0,0 0 0,0-1 0,0 1 0,0 0 0,0 0 0,0 0 0,0 0 0,0 0 0,1 0 0,-1 0 0,0 0 0,0 0 0,0 0 0,0 0 0,0 0 0,0 0 0,0 0 0,1-1 0,-1 1 0,0 0 0,0 0 0,0 0 0,0 0 0,0 0 0,0 0 0,0 0 0,1 1 0,-11-7 0,5 5 0,-1 1 0,1 0 0,0 0 0,0 1 0,-1-1 0,1 1 0,0 0 0,0 1 0,-6 1 0,-48 22 0,43-17 0,-101 51-294,-110 73 0,-102 89-330,315-212 623,-626 450-958,-65 44-143,299-232 1100,-362 259-704,523-334 417,201-156 1018,1 2-1,2 2 0,-42 59 1,77-94-379,-13 18 360,18-25-692,0-1-1,0 0 1,0 1-1,1-1 1,-1 0-1,1 1 1,-1-1-1,1 1 1,0-1-1,-1 1 0,1 0 1,0-1-1,0 1 1,0-1-1,0 1 1,0 1-1,1-3-17,-1 1 0,0-1 0,1 0 0,-1 1 0,0-1 0,1 0 0,-1 1 0,1-1 0,-1 0 0,0 0 0,1 1 0,-1-1 0,1 0 0,-1 0 0,1 0 0,-1 0 0,0 0 0,1 0 0,-1 1 0,1-1 0,-1 0 0,1 0 0,-1 0 0,1-1 0,-1 1 0,1 0 0,-1 0 0,1 0 0,-1 0 0,1 0 0,-1-1 0,0 1 0,1 0 0,0 0 0,18-9 0,-17 7 0,175-104-1365,-157 95-5461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4.619"/>
    </inkml:context>
    <inkml:brush xml:id="br0">
      <inkml:brushProperty name="width" value="0.05" units="cm"/>
      <inkml:brushProperty name="height" value="0.05" units="cm"/>
    </inkml:brush>
  </inkml:definitions>
  <inkml:trace contextRef="#ctx0" brushRef="#br0">521 164 24575,'1'-1'0,"0"0"0,0 0 0,0 0 0,0 0 0,-1-1 0,1 1 0,-1 0 0,1-1 0,-1 1 0,1 0 0,-1-1 0,1 1 0,-1-1 0,0 1 0,0-1 0,0 1 0,0 0 0,0-1 0,0 1 0,0-1 0,-1 1 0,1-1 0,-1-1 0,-17-35 0,9 21 0,6 10 0,-1 0 0,1 0 0,-1 0 0,0 1 0,-8-10 0,9 13 0,1 1 0,-1 0 0,0 0 0,1 0 0,-1 0 0,0 0 0,0 1 0,0-1 0,0 1 0,-1 0 0,1 0 0,0 0 0,0 0 0,-1 1 0,-4-1 0,-8 0 0,1 2 0,0 0 0,-1 0 0,1 1 0,0 1 0,0 1 0,0 0 0,1 1 0,-1 1 0,1 0 0,0 1 0,-24 15 0,23-11 0,0 0 0,0 0 0,1 1 0,1 1 0,0 1 0,0 0 0,2 0 0,0 1 0,0 1 0,-10 21 0,12-17 0,1 0 0,1 1 0,0 0 0,2 1 0,1-1 0,0 1 0,2 0 0,0 0 0,1 0 0,2 0 0,5 42 0,-3-50 0,0 0 0,0 0 0,2 0 0,-1 0 0,2-1 0,0 0 0,0 0 0,1-1 0,1 1 0,0-2 0,1 1 0,0-1 0,0 0 0,1-1 0,1 0 0,0-1 0,0 0 0,1-1 0,14 8 0,-9-7 0,1-2 0,0-1 0,0 0 0,0-1 0,1-1 0,-1-1 0,1 0 0,0-1 0,0-1 0,0-1 0,0-1 0,0-1 0,26-5 0,-29 3 0,-2 0 0,1 0 0,0-2 0,-1 0 0,0 0 0,0-1 0,18-13 0,-23 13 0,0 0 0,-1-1 0,0 0 0,0 0 0,-1 0 0,0-1 0,0 0 0,-1-1 0,0 1 0,8-19 0,-7 9 0,-1-1 0,-1 1 0,0-1 0,-2 0 0,0 0 0,-1 0 0,-1-1 0,-1 1 0,-5-39 0,0 30 0,-1-1 0,-1 1 0,-1 0 0,-2 0 0,-26-53 0,29 68 0,-1 1 0,0 0 0,-1 1 0,-18-20 0,24 29 0,1 0 0,-1 0 0,0 0 0,0 1 0,-1-1 0,1 1 0,0 0 0,-1 0 0,1 0 0,-1 0 0,0 1 0,0-1 0,1 1 0,-1 0 0,0 0 0,0 0 0,0 1 0,0 0 0,0-1 0,0 1 0,0 1 0,-7 0 0,9 0 16,0-1-1,0 1 1,0 0-1,0 0 1,0 0-1,1 0 1,-1 0-1,0 0 1,1 0-1,-1 1 1,0-1-1,1 0 1,0 1-1,-1 0 1,1-1-1,0 1 1,0 0 0,0-1-1,0 1 1,0 0-1,-1 3 1,1-1-187,0 0 0,1 0 1,-1 1-1,1-1 0,0 0 1,0 0-1,0 0 0,0 1 1,2 4-1,4 17-6655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043"/>
    </inkml:context>
    <inkml:brush xml:id="br0">
      <inkml:brushProperty name="width" value="0.05" units="cm"/>
      <inkml:brushProperty name="height" value="0.05" units="cm"/>
    </inkml:brush>
  </inkml:definitions>
  <inkml:trace contextRef="#ctx0" brushRef="#br0">0 265 24575,'0'-26'0,"1"-1"0,1 1 0,7-31 0,-8 49 0,1 0 0,1 1 0,-1-1 0,1 0 0,1 1 0,-1 0 0,1-1 0,1 1 0,-1 1 0,1-1 0,0 1 0,0 0 0,1 0 0,10-8 0,-14 12 0,1 0 0,-1 1 0,1-1 0,0 1 0,0-1 0,0 1 0,0 0 0,0 0 0,0 1 0,0-1 0,0 1 0,1-1 0,-1 1 0,0 0 0,0 0 0,0 0 0,0 1 0,1-1 0,-1 1 0,0-1 0,0 1 0,0 0 0,0 0 0,0 1 0,0-1 0,-1 1 0,1-1 0,0 1 0,-1 0 0,1 0 0,-1 0 0,3 3 0,5 5 0,0 1 0,0 1 0,-1-1 0,-1 1 0,12 21 0,3 12 0,-2 1 0,-2 0 0,-2 1 0,19 82 0,-34-118 0,7 42 0,-9-51 0,0 1 0,1 0 0,-1 0 0,-1 0 0,1 0 0,0-1 0,-1 1 0,1 0 0,-1 0 0,0-1 0,0 1 0,0 0 0,0-1 0,-3 5 0,4-7 0,0 0 0,-1 1 0,1-1 0,0 0 0,-1 1 0,1-1 0,0 0 0,-1 0 0,1 1 0,0-1 0,-1 0 0,1 0 0,0 0 0,-1 1 0,1-1 0,-1 0 0,1 0 0,-1 0 0,1 0 0,0 0 0,-1 0 0,1 0 0,-1 0 0,1 0 0,-1 0 0,1 0 0,0 0 0,-1 0 0,1 0 0,-1 0 0,1-1 0,-1 1 0,1 0 0,-14-14 0,-4-22 0,12 17 0,1 0 0,1 1 0,1-1 0,1-1 0,0 1 0,2 0 0,0 0 0,4-31 0,-2 34 0,1-1 0,1 0 0,0 1 0,2 0 0,0 0 0,0 0 0,1 1 0,1 0 0,20-28 0,-24 38 0,0-1 0,1 2 0,-1-1 0,1 0 0,0 1 0,1 0 0,-1 0 0,1 1 0,0 0 0,-1 0 0,1 0 0,1 0 0,-1 1 0,11-2 0,-11 3 0,-1 0 0,1 1 0,0 0 0,0 0 0,0 0 0,-1 1 0,1 0 0,0 0 0,-1 0 0,1 1 0,0 0 0,-1 0 0,0 0 0,0 1 0,1 0 0,-2 0 0,6 4 0,6 6 0,-1 1 0,0 0 0,-1 1 0,-1 1 0,0 0 0,-2 1 0,0 0 0,10 21 0,63 155 0,-82-186 0,11 28-1365,-4-6-5461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435"/>
    </inkml:context>
    <inkml:brush xml:id="br0">
      <inkml:brushProperty name="width" value="0.05" units="cm"/>
      <inkml:brushProperty name="height" value="0.05" units="cm"/>
    </inkml:brush>
  </inkml:definitions>
  <inkml:trace contextRef="#ctx0" brushRef="#br0">182 179 24575,'0'-1'0,"-1"1"0,1-1 0,-1 1 0,1-1 0,-1 1 0,1-1 0,-1 1 0,0-1 0,0 1 0,1 0 0,-1-1 0,0 1 0,1 0 0,-1 0 0,0-1 0,0 1 0,1 0 0,-1 0 0,0 0 0,0 0 0,0 0 0,1 0 0,-1 0 0,0 0 0,0 0 0,-1 1 0,1 5 0,11 3 0,1-4 0,0 0 0,0-1 0,0 0 0,1-1 0,-1-1 0,1 0 0,14 1 0,8-1 0,43-4 0,-74 2 0,1 0 0,0 0 0,-1-1 0,1 0 0,-1 1 0,1-1 0,-1-1 0,1 1 0,-1 0 0,1-1 0,-1 0 0,0 0 0,0 0 0,0 0 0,0 0 0,0 0 0,4-6 0,-6 6 0,1 0 0,-1-1 0,0 1 0,0-1 0,0 1 0,0-1 0,0 0 0,-1 1 0,1-1 0,-1 0 0,0 0 0,1 1 0,-1-1 0,-1 0 0,1 0 0,0 1 0,-1-1 0,1 0 0,-1 0 0,0 1 0,0-1 0,0 1 0,0-1 0,-2-3 0,-2-2 0,0 0 0,-1 0 0,0 1 0,0-1 0,-1 1 0,1 0 0,-2 1 0,1 0 0,-1 0 0,0 1 0,0-1 0,0 2 0,-1-1 0,0 1 0,1 1 0,-2-1 0,-14-2 0,13 3 0,-1 1 0,0 0 0,0 0 0,0 1 0,0 1 0,0 0 0,0 1 0,1 0 0,-1 1 0,0 0 0,0 1 0,1 0 0,-20 9 0,23-8 0,0 1 0,0 0 0,0 1 0,1-1 0,-1 1 0,2 1 0,-1-1 0,1 1 0,-1 1 0,2-1 0,-1 1 0,1 0 0,1 0 0,-1 0 0,1 1 0,1 0 0,-1-1 0,2 1 0,-1 0 0,1 1 0,1-1 0,-1 0 0,2 1 0,-1-1 0,2 11 0,0-3 0,0-1 0,2 1 0,0-1 0,1 0 0,0 0 0,1 0 0,1-1 0,1 0 0,0 0 0,1 0 0,0-1 0,1 0 0,18 20 0,-13-19-72,2-1 1,0-1-1,0 0 0,1-1 0,1 0 0,0-2 0,1 0 0,-1-1 1,2-1-1,-1-1 0,1 0 0,0-2 0,1 0 0,-1-2 0,1 0 1,0-1-1,0-1 0,29-2 0,12-5-6754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5.869"/>
    </inkml:context>
    <inkml:brush xml:id="br0">
      <inkml:brushProperty name="width" value="0.05" units="cm"/>
      <inkml:brushProperty name="height" value="0.05" units="cm"/>
    </inkml:brush>
  </inkml:definitions>
  <inkml:trace contextRef="#ctx0" brushRef="#br0">149 176 24575,'-48'-27'0,"-34"-15"0,82 42 0,-1 0 0,1 0 0,-1-1 0,1 1 0,-1 0 0,1 0 0,-1 0 0,1 0 0,-1-1 0,1 1 0,-1 0 0,1 0 0,-1 0 0,1 0 0,-1 0 0,1 0 0,-1 0 0,1 1 0,-1-1 0,1 0 0,-1 0 0,1 0 0,-1 0 0,1 1 0,-1-1 0,1 0 0,-1 0 0,0 1 0,1 0 0,-1 0 0,1 0 0,-1 0 0,1 0 0,0 0 0,-1 0 0,1 0 0,0 0 0,0 0 0,0 0 0,0 0 0,0 0 0,0 2 0,7 34 0,9 7 0,1-1 0,3 0 0,1-2 0,2 0 0,1-1 0,3-2 0,1-1 0,53 56 0,-67-80 0,0-1 0,1 0 0,0-1 0,1-1 0,0 0 0,0-1 0,1 0 0,24 7 0,-33-13 0,1 0 0,0-1 0,-1 0 0,1-1 0,0 0 0,0 0 0,0-1 0,-1 0 0,1 0 0,0-1 0,0 0 0,0-1 0,-1 0 0,1 0 0,-1-1 0,1 0 0,-1 0 0,0-1 0,13-8 0,-10 3 0,0-1 0,0 0 0,0-1 0,-2 0 0,1-1 0,-1 0 0,-1 0 0,0-1 0,-1 0 0,-1 0 0,1-1 0,-2 0 0,0 0 0,5-26 0,-6 18 0,0 0 0,-1-1 0,-2 1 0,0 0 0,-1-1 0,-2 1 0,0-1 0,-1 1 0,-8-26 0,7 33 49,-1 0 0,-1-1 0,-1 2-1,0-1 1,-1 1 0,-14-21 0,16 28-171,1 0 0,-1 1 0,-1-1 0,1 1 0,-1 1 0,0-1 0,0 1 0,-1 0 0,0 1 1,0 0-1,0 0 0,0 0 0,-11-2 0,-5 1-6704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6.452"/>
    </inkml:context>
    <inkml:brush xml:id="br0">
      <inkml:brushProperty name="width" value="0.05" units="cm"/>
      <inkml:brushProperty name="height" value="0.05" units="cm"/>
    </inkml:brush>
  </inkml:definitions>
  <inkml:trace contextRef="#ctx0" brushRef="#br0">31 339 24575,'-2'0'0,"0"0"0,0 0 0,0 0 0,0 0 0,0 0 0,0 1 0,1-1 0,-1 1 0,0-1 0,0 1 0,-3 1 0,4-1 0,1 0 0,-1 0 0,1-1 0,-1 1 0,1 0 0,-1 0 0,1 0 0,0 0 0,0 0 0,-1 0 0,1 0 0,0 0 0,0 0 0,0 0 0,0 0 0,0 0 0,0 0 0,1 0 0,-1 0 0,0 0 0,0 0 0,1 0 0,-1 0 0,0 0 0,1 0 0,23 67 0,2-1 0,59 104 0,-82-165 0,0 0 0,1-1 0,0 1 0,7 8 0,-7-13 0,-4-8 0,-5-12 0,4 16 0,-17-56 0,-42-173 0,56 212 0,-5-29 0,-4-62 0,13 98 0,0-1 0,0 0 0,1 0 0,1 0 0,0 0 0,1 1 0,0-1 0,1 1 0,8-18 0,-10 28 0,-1-1 0,1 0 0,1 1 0,-1-1 0,1 1 0,-1-1 0,1 1 0,0 0 0,0 0 0,0 1 0,0-1 0,1 1 0,-1-1 0,1 1 0,0 0 0,-1 0 0,1 1 0,0-1 0,0 1 0,0 0 0,0 0 0,0 0 0,0 0 0,1 1 0,-1 0 0,0 0 0,0 0 0,0 0 0,1 0 0,-1 1 0,0 0 0,0 0 0,7 3 0,0 0 0,-1 0 0,1 1 0,-1 0 0,0 1 0,0 0 0,-1 1 0,1 0 0,-1 0 0,-1 1 0,0 0 0,9 11 0,-13-14 0,1 1 0,-1 0 0,0 1 0,-1-1 0,1 1 0,-1 0 0,-1 0 0,1 0 0,-1 0 0,0 0 0,-1 0 0,0 1 0,0-1 0,0 0 0,-1 1 0,0-1 0,-1 1 0,1-1 0,-2 0 0,1 1 0,-1-1 0,0 0 0,0 0 0,-1 0 0,0 0 0,0-1 0,0 1 0,-1-1 0,0 0 0,-1 0 0,1 0 0,-1 0 0,-6 5 0,-9 6 0,-1 0 0,0-1 0,-1-2 0,-1 0 0,-40 18 0,30-16 0,-55 37 0,86-52 0,1 0 0,0 0 0,-1 0 0,1 0 0,0 0 0,0 0 0,0 0 0,0 0 0,0 0 0,0 1 0,0-1 0,0 0 0,0 1 0,0-1 0,1 1 0,-1-1 0,1 1 0,-1-1 0,0 3 0,2-3 0,-1 1 0,1-1 0,-1 0 0,1 0 0,-1 0 0,1 0 0,-1 0 0,1 0 0,0 0 0,0 0 0,0 0 0,0 0 0,-1 0 0,1-1 0,0 1 0,0 0 0,0-1 0,1 1 0,-1 0 0,0-1 0,0 1 0,0-1 0,0 0 0,3 1 0,39 14 0,8 3 0,67 33 0,37 43 0,-28-17 0,-105-65-1365,-3-3-5461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6.807"/>
    </inkml:context>
    <inkml:brush xml:id="br0">
      <inkml:brushProperty name="width" value="0.05" units="cm"/>
      <inkml:brushProperty name="height" value="0.05" units="cm"/>
    </inkml:brush>
  </inkml:definitions>
  <inkml:trace contextRef="#ctx0" brushRef="#br0">95 81 24575,'0'-5'0,"-1"0"0,0 0 0,0 0 0,-1 0 0,1 0 0,-1 0 0,0 1 0,0-1 0,-5-7 0,6 10 0,0 1 0,0-1 0,0 1 0,0-1 0,0 1 0,0 0 0,0-1 0,0 1 0,-1 0 0,1 0 0,0 0 0,-1 0 0,1 0 0,-1 0 0,1 0 0,-1 0 0,1 1 0,-1-1 0,0 0 0,1 1 0,-1 0 0,0-1 0,1 1 0,-1 0 0,0 0 0,0 0 0,1 0 0,-1 0 0,0 0 0,-3 1 0,3 0 0,1 0 0,-1 1 0,1-1 0,-1 0 0,1 1 0,-1-1 0,1 1 0,0 0 0,0-1 0,0 1 0,0 0 0,0-1 0,0 1 0,0 0 0,0 0 0,1 0 0,-1 0 0,1 0 0,-1 3 0,-4 43 0,5-41 0,0 25 0,1-1 0,2 0 0,0 0 0,12 40 0,42 120 0,-31-110 0,-9-25 0,34 71 0,-50-124 0,1 0 0,0-1 0,-1 1 0,1 0 0,0-1 0,1 1 0,-1-1 0,0 0 0,1 0 0,-1 0 0,1 0 0,-1 0 0,1-1 0,0 1 0,0-1 0,0 1 0,0-1 0,0 0 0,0 0 0,0-1 0,0 1 0,0-1 0,1 1 0,-1-1 0,0 0 0,0 0 0,0 0 0,1-1 0,3 0 0,9-2 0,1-2 0,-1 1 0,-1-2 0,22-10 0,-22 9 0,6-2 98,-2 2-464,-1-1 1,-1-1-1,24-15 0,-23 10-6460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7.092"/>
    </inkml:context>
    <inkml:brush xml:id="br0">
      <inkml:brushProperty name="width" value="0.05" units="cm"/>
      <inkml:brushProperty name="height" value="0.05" units="cm"/>
    </inkml:brush>
  </inkml:definitions>
  <inkml:trace contextRef="#ctx0" brushRef="#br0">71 38 24575,'-7'-3'0,"-7"-1"0,-5 0 0,0-2 0,7-1 0,12 2 0,12 1 0,13 1 0,13 2 0,11 0 0,7 1 0,7 0 0,-2 1 0,-1-1 0,-8 0 0,-6 0 0,-12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235"/>
    </inkml:context>
    <inkml:brush xml:id="br0">
      <inkml:brushProperty name="width" value="0.05" units="cm"/>
      <inkml:brushProperty name="height" value="0.05" units="cm"/>
    </inkml:brush>
  </inkml:definitions>
  <inkml:trace contextRef="#ctx0" brushRef="#br0">172 558 24575,'-1'-1'0,"0"0"0,1 0 0,-1 0 0,0 0 0,1 1 0,-1-1 0,1 0 0,0 0 0,-1 0 0,1 0 0,0 0 0,-1 0 0,1 0 0,0 0 0,0 0 0,0-2 0,3 0 0,4 11 0,24 48 0,-3 1 0,29 85 0,-11-25 0,-22-58 0,15 35 0,-113-206 0,-76-146 0,109 177 0,-41-110 0,67 151 0,-14-72 0,26 95 0,0 0 0,2 0 0,0-1 0,0 1 0,2-1 0,0 1 0,4-18 0,-4 30 0,1-1 0,-1 1 0,1-1 0,1 1 0,-1 0 0,1-1 0,0 1 0,0 1 0,0-1 0,1 0 0,-1 1 0,1-1 0,7-4 0,-5 4 0,1 0 0,0 1 0,0 0 0,0 0 0,1 1 0,-1 0 0,1 0 0,13-3 0,-1 3 0,1 0 0,-1 2 0,1 0 0,-1 1 0,1 1 0,35 7 0,-32-3 0,0 0 0,0 2 0,-1 1 0,0 1 0,-1 1 0,0 0 0,28 20 0,-40-23 0,1 1 0,-2 0 0,1 1 0,-1 0 0,-1 0 0,15 21 0,-18-23 0,-1 0 0,0 1 0,-1-1 0,0 1 0,0 0 0,-1-1 0,0 1 0,0 1 0,-1-1 0,0 0 0,0 13 0,-2-10 0,0 0 0,-1 0 0,0 0 0,-1-1 0,-1 1 0,1-1 0,-2 0 0,1 0 0,-2 0 0,1-1 0,-1 0 0,0 0 0,-1 0 0,0-1 0,-13 12 0,-12 10 0,-1-2 0,-54 35 0,77-57 0,7-3 0,-7 3 0,1 1 0,0 0 0,-8 9 0,16-16 0,1 0 0,-1 1 0,1-1 0,0 0 0,-1 1 0,1-1 0,0 1 0,-1-1 0,1 1 0,0-1 0,0 1 0,-1-1 0,1 1 0,0-1 0,0 1 0,0-1 0,0 1 0,0-1 0,-1 1 0,1 0 0,0-1 0,0 1 0,1-1 0,-1 1 0,0-1 0,0 1 0,0-1 0,0 1 0,1 0 0,-1 0 0,1 0 0,0 0 0,0 0 0,0 0 0,0 0 0,0-1 0,0 1 0,0 0 0,0-1 0,1 1 0,-1-1 0,2 1 0,41 7 0,-41-8 0,125 6 0,55 6 0,-162-8 0,1 0 0,-1 1 0,0 1 0,0 1 0,-1 0 0,25 14 0,-39-17 0,0-1 0,1 1 0,-2 1 0,1-1 0,0 1 0,-1 0 0,0 0 0,0 1 0,-1 0 0,1 0 0,5 10 0,-8-12 0,-1 0 0,1 0 0,-1 0 0,0 0 0,0 0 0,0 0 0,0 1 0,-1-1 0,1 0 0,-1 1 0,0-1 0,-1 0 0,1 0 0,-1 1 0,0-1 0,0 0 0,0 0 0,0 0 0,-1 0 0,0 0 0,-2 4 0,-2 1 0,0-1 0,0 0 0,-1 0 0,0 0 0,0-1 0,-1 0 0,0-1 0,0 0 0,-1 0 0,1 0 0,-1-1 0,-1-1 0,-16 7 0,1-2 0,0-2 0,-1 0 0,0-2 0,-31 3 0,29-6 114,0 0 0,-46-5 0,60 2-358,-1-2 0,1 1 0,0-2 0,0 0 1,0 0-1,-23-12 0,12 1-6582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596"/>
    </inkml:context>
    <inkml:brush xml:id="br0">
      <inkml:brushProperty name="width" value="0.05" units="cm"/>
      <inkml:brushProperty name="height" value="0.05" units="cm"/>
    </inkml:brush>
  </inkml:definitions>
  <inkml:trace contextRef="#ctx0" brushRef="#br0">37 15 24575,'-1'0'0,"-1"0"0,1 1 0,-1-1 0,1 1 0,-1-1 0,1 1 0,0 0 0,-1-1 0,1 1 0,0 0 0,-1 0 0,1 0 0,0 0 0,0 0 0,0 1 0,0-1 0,0 0 0,0 0 0,0 1 0,1-1 0,-1 0 0,0 1 0,1-1 0,-1 1 0,1-1 0,-1 1 0,1-1 0,0 3 0,-3 6 0,1 1 0,0 19 0,2-27 0,-1 9 0,1 1 0,1 0 0,0 0 0,0 0 0,2-1 0,-1 1 0,2-1 0,0 0 0,0 0 0,1 0 0,0 0 0,1-1 0,1 0 0,12 17 0,-10-16 0,2-1 0,-1 0 0,1-1 0,1 0 0,0-1 0,0 0 0,1-1 0,0 0 0,0-1 0,1-1 0,0 0 0,16 4 0,-9-4 0,0-1 0,0 0 0,0-2 0,0-1 0,32 0 0,-46-2 0,1 0 0,-1-1 0,0 0 0,1 0 0,-1 0 0,0-1 0,0 0 0,0-1 0,0 0 0,-1 0 0,1 0 0,-1 0 0,1-1 0,-1-1 0,0 1 0,-1-1 0,1 1 0,-1-2 0,7-7 0,-9 9 0,-1 0 0,0 0 0,1-1 0,-2 1 0,1 0 0,0-1 0,-1 0 0,0 1 0,0-1 0,0 0 0,-1 0 0,1 1 0,-1-9 0,-1 5 0,-1 0 0,1 0 0,-1 0 0,0 1 0,-1-1 0,0 1 0,-6-12 0,-3 0 0,0 0 0,-1 1 0,-1 1 0,-33-31 0,-22-14 342,60 54-627,-1 2 1,1-1-1,-1 1 1,-1 0-1,-20-7 1,20 10-6542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4.166"/>
    </inkml:context>
    <inkml:brush xml:id="br0">
      <inkml:brushProperty name="width" value="0.05" units="cm"/>
      <inkml:brushProperty name="height" value="0.05" units="cm"/>
    </inkml:brush>
  </inkml:definitions>
  <inkml:trace contextRef="#ctx0" brushRef="#br0">48 15 24575,'-4'0'0,"0"-1"0,1 1 0,-1-1 0,0 0 0,0 0 0,0 0 0,1 0 0,-1-1 0,0 1 0,-6-5 0,14 6 0,-1 0 0,0 0 0,0 1 0,0-1 0,0 1 0,0 0 0,1-1 0,4 4 0,5 2 51,0 0-1,0 2 0,-1 0 0,0 0 1,20 19-1,49 57-481,-39-38-805,-26-30-5590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799"/>
    </inkml:context>
    <inkml:brush xml:id="br0">
      <inkml:brushProperty name="width" value="0.05" units="cm"/>
      <inkml:brushProperty name="height" value="0.05" units="cm"/>
    </inkml:brush>
  </inkml:definitions>
  <inkml:trace contextRef="#ctx0" brushRef="#br0">9 16 24575,'-4'-3'0,"0"-5"0,3 3 0,5 5 0,5 9 0,5 9 0,1 8 0,3 5 0,1 8 0,4 6 0,0 2 0,0 1 0,0-3 0,-2-3 0,-4-9-8191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8.986"/>
    </inkml:context>
    <inkml:brush xml:id="br0">
      <inkml:brushProperty name="width" value="0.05" units="cm"/>
      <inkml:brushProperty name="height" value="0.05" units="cm"/>
    </inkml:brush>
  </inkml:definitions>
  <inkml:trace contextRef="#ctx0" brushRef="#br0">84 57 24575,'-3'-7'0,"-7"-4"0,-6-4 0,-2 0 0,1 6 0,4 11 0,7 9 0,11 4 0,8 7 0,7 3 0,1-4-8191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9.200"/>
    </inkml:context>
    <inkml:brush xml:id="br0">
      <inkml:brushProperty name="width" value="0.05" units="cm"/>
      <inkml:brushProperty name="height" value="0.05" units="cm"/>
    </inkml:brush>
  </inkml:definitions>
  <inkml:trace contextRef="#ctx0" brushRef="#br0">8 5 24575,'-3'-3'0,"-1"2"0,3 7 0,9 10 0,5 7 0,4 10 0,5 8 0,2 7 0,4 8 0,-1 4 0,2 3 0,-1 2 0,-2-2 0,1-2 0,-2-5 0,-1-6 0,-5-11-8191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09.737"/>
    </inkml:context>
    <inkml:brush xml:id="br0">
      <inkml:brushProperty name="width" value="0.05" units="cm"/>
      <inkml:brushProperty name="height" value="0.05" units="cm"/>
    </inkml:brush>
  </inkml:definitions>
  <inkml:trace contextRef="#ctx0" brushRef="#br0">312 616 24575,'2'-1'0,"-1"1"0,1 0 0,-1-1 0,1 1 0,-1-1 0,1 0 0,-1 1 0,0-1 0,1 0 0,-1 0 0,0 0 0,1 0 0,-1 0 0,0 0 0,0 0 0,0 0 0,0-1 0,0 1 0,0 0 0,0-1 0,-1 1 0,1 0 0,0-1 0,-1 1 0,1-1 0,-1 1 0,0-1 0,1 0 0,-1 1 0,0-3 0,1 0 0,0 1 0,-1-1 0,0 0 0,0 0 0,0 0 0,0 1 0,-1-1 0,1 0 0,-1 0 0,0 1 0,-2-7 0,-1 4 0,1 1 0,-1 0 0,-1 0 0,1 0 0,-1 1 0,1 0 0,-1 0 0,-1 0 0,1 0 0,0 1 0,-1-1 0,0 2 0,0-1 0,0 1 0,-11-4 0,-2 1 0,0 1 0,-1 1 0,-37-1 0,49 4 0,0 0 0,0 0 0,0 0 0,0 1 0,0 1 0,1-1 0,-1 1 0,0 0 0,-13 7 0,18-7 0,0-1 0,0 1 0,1 1 0,-1-1 0,0 0 0,1 0 0,0 1 0,0 0 0,-1-1 0,2 1 0,-1 0 0,0 0 0,0 0 0,1 0 0,0 0 0,0 0 0,-1 1 0,2-1 0,-1 0 0,0 1 0,1-1 0,0 0 0,-1 1 0,1-1 0,1 6 0,0 0 0,1-1 0,0 1 0,0-1 0,1 1 0,0-1 0,0 0 0,1 0 0,0 0 0,0 0 0,1-1 0,0 0 0,0 0 0,1 0 0,0-1 0,0 1 0,13 8 0,-8-5 0,2-1 0,-1-1 0,1 0 0,1-1 0,-1 0 0,1-1 0,0-1 0,30 8 0,-36-12 0,0 1 0,0-2 0,0 1 0,0-1 0,0 0 0,0 0 0,0-1 0,0 0 0,0-1 0,0 0 0,0 0 0,0 0 0,13-8 0,-16 7 0,1 0 0,-2 0 0,1-1 0,0 0 0,-1 0 0,0 0 0,0-1 0,0 1 0,0-1 0,-1 0 0,1 0 0,-1 0 0,-1-1 0,1 1 0,-1-1 0,0 1 0,0-1 0,0 0 0,0-8 0,0-4 0,0 0 0,-2-1 0,0 1 0,-1-1 0,-1 1 0,-1 0 0,-9-32 0,-49-123 0,50 146 0,-10-26 0,-3 0 0,-40-66 0,42 92 0,22 27 0,0-1 0,0 1 0,-1 0 0,1-1 0,0 1 0,-1-1 0,1 1 0,0 0 0,-1-1 0,1 1 0,-1 0 0,1 0 0,0-1 0,-1 1 0,1 0 0,-1 0 0,1 0 0,-1-1 0,1 1 0,-1 0 0,1 0 0,-1 0 0,1 0 0,-1 0 0,1 0 0,-1 0 0,1 0 0,-1 0 0,1 0 0,-1 0 0,1 0 0,0 0 0,-1 1 0,1-1 0,-1 0 0,1 0 0,-1 0 0,1 1 0,-1-1 0,1 0 0,0 1 0,-1-1 0,1 0 0,0 1 0,-1-1 0,1 0 0,0 1 0,-1-1 0,1 1 0,0-1 0,0 1 0,-1-1 0,1 0 0,0 1 0,0-1 0,0 1 0,0-1 0,0 1 0,0 0 0,-1 5 0,0 0 0,0-1 0,1 1 0,0 0 0,0 0 0,1 0 0,0-1 0,1 9 0,17 47 0,-13-45 0,32 88 0,5-2 0,4-2 0,101 158 0,-127-226-682,47 50-1,-30-43-6143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0.335"/>
    </inkml:context>
    <inkml:brush xml:id="br0">
      <inkml:brushProperty name="width" value="0.05" units="cm"/>
      <inkml:brushProperty name="height" value="0.05" units="cm"/>
    </inkml:brush>
  </inkml:definitions>
  <inkml:trace contextRef="#ctx0" brushRef="#br0">67 151 24575,'-10'-12'0,"1"0"0,0 0 0,1-1 0,-13-28 0,19 39 0,1 0 0,0 0 0,0 0 0,0-1 0,0 1 0,1 0 0,-1 0 0,0-1 0,1 1 0,0 0 0,-1-1 0,1 1 0,0-1 0,0 1 0,1 0 0,-1-1 0,0 1 0,1 0 0,1-5 0,-2 7 0,0 0 0,0-1 0,0 1 0,0 0 0,1 0 0,-1 0 0,0-1 0,0 1 0,0 0 0,1 0 0,-1 0 0,0-1 0,0 1 0,1 0 0,-1 0 0,0 0 0,0 0 0,1 0 0,-1 0 0,0 0 0,0-1 0,1 1 0,-1 0 0,0 0 0,1 0 0,-1 0 0,0 0 0,0 0 0,1 0 0,-1 0 0,0 1 0,1-1 0,-1 0 0,0 0 0,0 0 0,1 0 0,-1 0 0,1 1 0,10 11 0,5 18 0,19 84 0,-6-18 0,-17-62 0,26 65 0,-33-88 0,0 0 0,1-1 0,0 0 0,1 0 0,0-1 0,14 14 0,-20-21 0,0-1 0,0 0 0,0 0 0,0 0 0,0 0 0,0-1 0,0 1 0,0 0 0,1 0 0,-1-1 0,0 1 0,1-1 0,-1 1 0,0-1 0,1 1 0,-1-1 0,0 0 0,1 0 0,-1 1 0,1-1 0,-1 0 0,1-1 0,0 1 0,0-1 0,-1 1 0,1-1 0,-1 0 0,0 0 0,1 0 0,-1 0 0,0 0 0,0-1 0,0 1 0,0 0 0,0 0 0,0-1 0,0 1 0,0-1 0,-1 1 0,2-3 0,2-8 0,0-1 0,-1 1 0,-1 0 0,1-14 0,-2 21 0,26-290 0,-22 275 0,-5 20 0,0 0 0,0 0 0,1-1 0,-1 1 0,0 0 0,0 0 0,0 0 0,0 0 0,1 0 0,-1 0 0,0 0 0,0 0 0,0 0 0,1-1 0,-1 1 0,0 0 0,0 0 0,0 0 0,1 0 0,-1 0 0,0 0 0,0 0 0,1 0 0,-1 0 0,0 1 0,0-1 0,0 0 0,1 0 0,-1 0 0,0 0 0,0 0 0,0 0 0,0 0 0,1 0 0,-1 0 0,0 1 0,0-1 0,0 0 0,0 0 0,0 0 0,1 0 0,-1 1 0,18 31 0,-9-14 0,2-1 0,1-1 0,1 1 0,0-2 0,1 0 0,1-1 0,0 0 0,30 20 0,-36-27 0,1-1 0,0 0 0,1-1 0,0 0 0,0-1 0,0 0 0,0-1 0,0 0 0,1-1 0,-1 0 0,1-1 0,-1 0 0,1 0 0,22-3 0,-30 1 0,0 0 0,1 1 0,-1-2 0,0 1 0,0 0 0,1-1 0,-1 0 0,0 0 0,-1 0 0,1 0 0,0-1 0,-1 1 0,1-1 0,-1 0 0,0 0 0,0 0 0,0-1 0,0 1 0,-1-1 0,1 1 0,3-8 0,-5 7 0,1-1 0,-1 0 0,0 0 0,0 0 0,0-1 0,-1 1 0,1 0 0,-1 0 0,-1 0 0,1 0 0,-1 0 0,1 0 0,-2 0 0,1 0 0,0 0 0,-1 0 0,0 0 0,-3-6 0,-2 0 31,0-1 0,-1 1 0,0 1 0,0 0 0,-1 0 0,0 0 0,-1 1 0,0 0 1,-1 1-1,-13-8 0,15 10-145,1 1 0,-1 1 0,0-1 0,-1 1 1,1 1-1,-1 0 0,0 0 0,0 1 1,0 0-1,0 1 0,0 0 0,0 1 1,0 0-1,-10 1 0,2 3-6712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1.017"/>
    </inkml:context>
    <inkml:brush xml:id="br0">
      <inkml:brushProperty name="width" value="0.05" units="cm"/>
      <inkml:brushProperty name="height" value="0.05" units="cm"/>
    </inkml:brush>
  </inkml:definitions>
  <inkml:trace contextRef="#ctx0" brushRef="#br0">39 130 24575,'0'-5'0,"-2"-30"0,2 34 0,1 1 0,-1-1 0,0 1 0,0-1 0,0 0 0,0 1 0,-1-1 0,1 1 0,0-1 0,0 0 0,0 1 0,0-1 0,-1 1 0,1-1 0,0 1 0,0-1 0,-1 1 0,1-1 0,-1 1 0,1-1 0,0 1 0,-1-1 0,1 1 0,-1-1 0,1 1 0,-1 0 0,1-1 0,-1 1 0,1 0 0,-1 0 0,1-1 0,-1 1 0,0 0 0,1 0 0,-1 0 0,1 0 0,-1 0 0,0 0 0,1-1 0,-1 1 0,1 1 0,-1-1 0,0 0 0,0 0 0,0 1 0,0 0 0,0 0 0,-1-1 0,1 1 0,0 1 0,1-1 0,-1 0 0,0 0 0,0 0 0,0 0 0,1 1 0,-1-1 0,0 0 0,1 1 0,-1-1 0,1 0 0,0 1 0,-1-1 0,1 2 0,-4 33 0,4-30 0,0 8 0,0 0 0,1 1 0,0-1 0,1 0 0,0 0 0,2 0 0,0 0 0,0 0 0,1-1 0,7 14 0,-9-22 0,0 0 0,0 0 0,0 0 0,1-1 0,0 1 0,0-1 0,0 0 0,0 0 0,1-1 0,-1 1 0,11 5 0,-11-7 0,1 0 0,-1-1 0,1 0 0,0 1 0,0-2 0,-1 1 0,1 0 0,0-1 0,0 0 0,0 0 0,0-1 0,0 1 0,-1-1 0,1 0 0,0 0 0,5-3 0,-7 4 0,0-1 0,1 0 0,-1-1 0,0 1 0,0-1 0,0 1 0,0-1 0,0 0 0,-1 0 0,1 0 0,-1 0 0,1-1 0,-1 1 0,0-1 0,1 0 0,-1 1 0,-1-1 0,1 0 0,0 0 0,-1 0 0,1 0 0,-1 0 0,0-1 0,0 1 0,-1 0 0,1-1 0,0 1 0,-1 0 0,0-1 0,0 1 0,0 0 0,-1-5 0,0 0 0,-1 0 0,0-1 0,0 1 0,-1 0 0,0 0 0,-1 1 0,0-1 0,0 1 0,0 0 0,-1 0 0,-11-12 0,7 10 0,0 1 0,-1 0 0,0 1 0,0 0 0,0 0 0,-1 1 0,-15-5 0,-6-5 0,34 14 0,9 0 0,18 1 0,-22 1 0,14-3 0,0 0 0,25-7 0,-29 6 0,1 0 0,0 1 0,25-1 0,-36 4 0,-1 0 0,0 1 0,0 0 0,0 0 0,0 0 0,0 1 0,0 0 0,0 0 0,0 0 0,-1 1 0,1 0 0,-1 0 0,0 0 0,6 5 0,0 2 0,-1 1 0,0-1 0,-1 2 0,0 0 0,0 0 0,-1 0 0,11 26 0,-3-2 0,19 65 0,-33-92 0,0-3 0,0-1 0,0 1 0,-1 0 0,0 0 0,0 0 0,0 0 0,-1 0 0,0 0 0,-1 8 0,1-13 0,0-1 0,0 1 0,0-1 0,0 1 0,0-1 0,0 1 0,-1-1 0,1 1 0,0-1 0,0 1 0,0-1 0,-1 1 0,1-1 0,0 1 0,-1-1 0,1 0 0,0 1 0,-1-1 0,1 0 0,-1 1 0,1-1 0,-1 0 0,1 1 0,-1-1 0,1 0 0,-1 0 0,1 1 0,-1-1 0,1 0 0,-1 0 0,1 0 0,-1 0 0,0 0 0,0 0 0,-1 0 0,1-1 0,-1 1 0,1-1 0,-1 0 0,1 1 0,-1-1 0,1 0 0,0 0 0,-1 0 0,-1-1 0,-2-3 0,0 0 0,1 0 0,-1 0 0,-5-9 0,5 4 0,1 1 0,0-1 0,1-1 0,0 1 0,0 0 0,1-1 0,1 0 0,0 1 0,0-1 0,1 0 0,0 1 0,1-1 0,0 0 0,1 1 0,2-11 0,1 4 0,0 1 0,0 0 0,2 0 0,0 0 0,0 1 0,2 0 0,0 1 0,19-24 0,-22 32 69,-1-1-1,2 2 0,-1-1 0,9-5 1,-12 9-212,0 0 1,0 0 0,0 0 0,1 1-1,-1-1 1,1 1 0,-1 0 0,1 0 0,-1 0-1,1 1 1,7-1 0,2 2-6684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1.533"/>
    </inkml:context>
    <inkml:brush xml:id="br0">
      <inkml:brushProperty name="width" value="0.05" units="cm"/>
      <inkml:brushProperty name="height" value="0.05" units="cm"/>
    </inkml:brush>
  </inkml:definitions>
  <inkml:trace contextRef="#ctx0" brushRef="#br0">12 63 24575,'-6'-27'0,"5"25"0,0 0 0,0 0 0,1 0 0,-1-1 0,1 1 0,-1 0 0,1 0 0,0-1 0,0 1 0,0 0 0,0-1 0,1-2 0,-1 5 0,0 0 0,0 0 0,0-1 0,0 1 0,0 0 0,0 0 0,0 0 0,0 0 0,0 0 0,0-1 0,1 1 0,-1 0 0,0 0 0,0 0 0,0 0 0,0 0 0,0 0 0,0-1 0,0 1 0,1 0 0,-1 0 0,0 0 0,0 0 0,0 0 0,0 0 0,1 0 0,-1 0 0,0 0 0,0 0 0,0 0 0,0 0 0,0 0 0,1 0 0,-1 0 0,0 0 0,0 0 0,0 0 0,0 0 0,1 0 0,-1 0 0,0 0 0,0 0 0,9 7 0,4 9 0,-2 3 0,-1 1 0,-2-1 0,0 2 0,-1-1 0,-1 1 0,5 30 0,-3 0 0,1 81 0,-9-121 0,1 12 0,-3 32 0,1-50 0,1-1 0,-1 1 0,0 0 0,0 0 0,-1 0 0,1 0 0,-1-1 0,0 1 0,0-1 0,-1 1 0,1-1 0,-6 6 0,-3-3 0,4-12 0,7 4 0,-1-1 0,1 0 0,-1 1 0,1-1 0,0 0 0,0 1 0,0-1 0,0 0 0,0 1 0,0-1 0,0 0 0,1-2 0,4-12 0,1 0 0,1 1 0,1 0 0,0 0 0,16-23 0,8-14 0,-36 56 0,-1-1 0,1 1 0,1 0 0,-1 0 0,1 1 0,-1-1 0,1 0 0,0 1 0,-3 8 0,5-10 0,1-1 0,0 1 0,0-1 0,0 1 0,0 0 0,0-1 0,1 1 0,-1 0 0,1-1 0,-1 1 0,1-1 0,0 1 0,0-1 0,0 1 0,0-1 0,1 0 0,-1 1 0,1-1 0,-1 0 0,4 3 0,5 5 0,1 1 0,19 14 0,-4-4 0,-9-5 0,18 16 0,-1 2 0,-1 1 0,30 43 0,-46-49-1365,-6-3-5461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2.966"/>
    </inkml:context>
    <inkml:brush xml:id="br0">
      <inkml:brushProperty name="width" value="0.05" units="cm"/>
      <inkml:brushProperty name="height" value="0.05" units="cm"/>
    </inkml:brush>
  </inkml:definitions>
  <inkml:trace contextRef="#ctx0" brushRef="#br0">273 239 24575,'-116'-47'0,"-3"-1"0,116 46 0,-1 0 0,0 0 0,1 0 0,-1 0 0,1-1 0,0 1 0,-5-7 0,7 9 0,0-1 0,1 0 0,-1 0 0,1 1 0,-1-1 0,1 0 0,0 0 0,-1 0 0,1 0 0,0 0 0,0 1 0,0-1 0,-1 0 0,1 0 0,0 0 0,0 0 0,0 0 0,1 0 0,-1 0 0,0 0 0,0 0 0,0 1 0,1-1 0,-1 0 0,0 0 0,1 0 0,-1 0 0,0 1 0,1-1 0,0 0 0,-1 0 0,1 1 0,-1-1 0,1 0 0,0 1 0,-1-1 0,1 1 0,0-1 0,0 1 0,-1-1 0,2 0 0,8-5 0,1 0 0,0 0 0,-1 1 0,2 0 0,-1 1 0,13-3 0,75-13 0,-68 15 0,112-16 0,-124 20 0,0 1 0,0 0 0,0 1 0,0 1 0,30 7 0,-46-8 0,0 0 0,1 0 0,-1 0 0,0 0 0,-1 0 0,1 1 0,0-1 0,0 1 0,0 0 0,-1 0 0,1 0 0,-1 0 0,0 0 0,0 0 0,1 1 0,-1-1 0,-1 1 0,1 0 0,0 0 0,1 3 0,-2-2 0,0 0 0,0 0 0,-1 0 0,1 0 0,-1 0 0,0-1 0,0 1 0,0 0 0,-1 0 0,1 0 0,-1 0 0,0 0 0,0-1 0,-1 1 0,1 0 0,-3 4 0,-13 20 0,0-2 0,-1 0 0,-2-1 0,-43 42 0,39-41 0,-14 12 0,22-23 0,1 0 0,0 1 0,1 1 0,1 0 0,-20 33 0,33-48 0,-1-1 0,0 0 0,1 0 0,-1 1 0,1-1 0,-1 0 0,1 1 0,0-1 0,-1 1 0,1-1 0,0 0 0,0 1 0,0-1 0,0 1 0,0-1 0,0 1 0,1-1 0,-1 0 0,0 1 0,1-1 0,-1 0 0,1 1 0,-1-1 0,1 0 0,0 0 0,0 1 0,-1-1 0,1 0 0,0 0 0,0 0 0,0 0 0,0 0 0,0 0 0,0 0 0,1-1 0,-1 1 0,0 0 0,0 0 0,1-1 0,1 1 0,5 2 0,0 0 0,0-1 0,0-1 0,0 1 0,14 0 0,27-1-341,0-3 0,0-1-1,91-18 1,-87 10-6485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3.779"/>
    </inkml:context>
    <inkml:brush xml:id="br0">
      <inkml:brushProperty name="width" value="0.05" units="cm"/>
      <inkml:brushProperty name="height" value="0.05" units="cm"/>
    </inkml:brush>
  </inkml:definitions>
  <inkml:trace contextRef="#ctx0" brushRef="#br0">112 203 24575,'-11'-3'0,"-1"1"0,-18-3 0,20 4 0,1 0 0,-1-1 0,-12-3 0,15-1 0,12 1 0,16-1 0,-21 6 0,264-44 0,-68 14 0,-158 23 0,-12 3 0,-1-1 0,0-1 0,45-17 0,-69 23 0,1-1 0,-1 1 0,0-1 0,1 1 0,-1-1 0,0 0 0,0 1 0,0-1 0,0 0 0,0 0 0,0 0 0,0 0 0,0 0 0,0 0 0,0 0 0,1-2 0,-2 2 0,0 1 0,0-1 0,-1 1 0,1-1 0,0 1 0,0 0 0,0-1 0,-1 1 0,1-1 0,0 1 0,-1 0 0,1-1 0,0 1 0,-1-1 0,1 1 0,0 0 0,-1 0 0,1-1 0,-1 1 0,1 0 0,-1 0 0,1-1 0,-1 1 0,1 0 0,0 0 0,-1 0 0,1 0 0,-2 0 0,-6-2 0,0 0 0,0 1 0,-16 0 0,-2 2 0,0 1 0,0 1 0,0 1 0,-25 7 0,41-8 0,0 0 0,1 0 0,-1 1 0,1 0 0,0 1 0,0 0 0,0 0 0,1 1 0,0 0 0,0 1 0,0 0 0,1 0 0,-8 10 0,13-15 0,0 1 0,0 0 0,0 0 0,1 0 0,-1 1 0,1-1 0,-1 0 0,1 0 0,0 1 0,1-1 0,-1 1 0,0-1 0,1 1 0,0-1 0,0 1 0,0-1 0,0 1 0,1-1 0,-1 1 0,3 5 0,-2-5 0,1 0 0,0 0 0,1 0 0,-1-1 0,1 1 0,-1-1 0,1 1 0,0-1 0,1 0 0,-1 0 0,0 0 0,1-1 0,0 1 0,-1-1 0,9 4 0,6 2 0,0-1 0,1 0 0,0-1 0,1-2 0,36 6 0,-40-9 0,0 0 0,-1-1 0,1 0 0,0-1 0,0-1 0,0-1 0,27-7 0,-41 9 0,1 0 0,-1 0 0,0 1 0,1-2 0,-1 1 0,0 0 0,0 0 0,0-1 0,0 1 0,0-1 0,0 1 0,0-1 0,0 0 0,0 0 0,-1 0 0,1 0 0,1-4 0,-2 4 0,-1 0 0,0 0 0,0 0 0,1 0 0,-1 0 0,-1 0 0,1 0 0,0 1 0,0-1 0,-1 0 0,1 0 0,-1 0 0,0 0 0,1 1 0,-1-1 0,0 0 0,0 0 0,0 1 0,0-1 0,-1 1 0,1-1 0,0 1 0,-3-2 0,-8-9 0,-1 1 0,-1 0 0,0 1 0,-1 1 0,-18-10 0,10 7 0,-27-21 0,49 33 0,0-1 0,0 0 0,0 1 0,0-1 0,0 0 0,0 0 0,1 0 0,-1 1 0,0-1 0,0 0 0,1 0 0,-1 0 0,0 0 0,1 0 0,-1 0 0,1-1 0,0 1 0,-1 0 0,1 0 0,0 0 0,-1 0 0,1-3 0,0 3 0,1 1 0,-1-1 0,1 0 0,0 0 0,-1 0 0,1 0 0,-1 0 0,1 0 0,0 1 0,0-1 0,0 0 0,-1 0 0,1 1 0,0-1 0,0 1 0,0-1 0,0 1 0,0-1 0,2 0 0,5-1 0,0-1 0,1 1 0,0 1 0,15-2 0,20 0 0,0 3 0,63 6 0,-91-4 0,-1 1 0,1 0 0,-1 1 0,0 0 0,0 2 0,0 0 0,-1 0 0,0 1 0,0 1 0,16 12 0,-25-16 0,0 1 0,0 0 0,0 0 0,-1 1 0,1-1 0,-2 1 0,1 0 0,0 0 0,-1 0 0,-1 0 0,1 1 0,2 10 0,-2-5 0,-1-1 0,0 1 0,-1-1 0,0 1 0,-1 0 0,-2 19 0,2-30 0,0 0 0,0 1 0,-1-1 0,1 0 0,0 1 0,0-1 0,-1 0 0,1 1 0,-1-1 0,0 0 0,1 1 0,-1-1 0,0 0 0,0 0 0,-1 2 0,2-3 0,0 0 0,0 0 0,-1 0 0,1 0 0,0 0 0,0 0 0,0 0 0,-1 0 0,1 0 0,0 0 0,0 0 0,0 0 0,0 0 0,-1 0 0,1 0 0,0 0 0,0 0 0,0 0 0,0 0 0,-1 0 0,1 0 0,0 0 0,0 0 0,0-1 0,0 1 0,0 0 0,-1 0 0,1 0 0,0 0 0,0 0 0,0 0 0,0-1 0,0 1 0,0 0 0,0 0 0,-1-1 0,-3-14 0,4 5 0,-1 0 0,2 0 0,-1 0 0,1 0 0,1 0 0,0 0 0,0 0 0,1 1 0,0-1 0,1 1 0,0-1 0,6-9 0,0 2 0,1 0 0,0 1 0,2 1 0,0-1 0,18-16 0,-25 26 0,0 1 0,1 0 0,-1 1 0,1-1 0,0 1 0,0 0 0,1 1 0,13-5 0,-18 7 0,1 0 0,0 0 0,-1 0 0,1 1 0,0 0 0,-1 0 0,1 0 0,0 0 0,-1 0 0,1 1 0,0 0 0,-1 0 0,1 0 0,-1 0 0,1 0 0,-1 1 0,1-1 0,-1 1 0,0 0 0,0 0 0,3 3 0,6 7 0,0 0 0,-1 1 0,-1 1 0,0 0 0,15 27 0,-12-18 0,23 29 0,-18-31-1365,-2-4-5461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14.183"/>
    </inkml:context>
    <inkml:brush xml:id="br0">
      <inkml:brushProperty name="width" value="0.05" units="cm"/>
      <inkml:brushProperty name="height" value="0.05" units="cm"/>
    </inkml:brush>
  </inkml:definitions>
  <inkml:trace contextRef="#ctx0" brushRef="#br0">98 188 24575,'0'-1'0,"0"0"0,0 0 0,1 0 0,-1 0 0,0 0 0,1 0 0,-1 0 0,1 0 0,-1 0 0,1 0 0,-1 0 0,1 0 0,0 1 0,-1-1 0,1 0 0,0 0 0,0 1 0,0-1 0,0 0 0,-1 1 0,1-1 0,0 1 0,0-1 0,0 1 0,0 0 0,0-1 0,0 1 0,0 0 0,0 0 0,1 0 0,-1-1 0,0 1 0,1 1 0,46-1 0,-33 1 0,-5-1 0,-2 1 0,0-1 0,0 0 0,0 0 0,0-1 0,14-3 0,-21 3 0,1 1 0,-1-1 0,0 1 0,1-1 0,-1 0 0,0 0 0,1 0 0,-1 1 0,0-1 0,0 0 0,0 0 0,0-1 0,0 1 0,0 0 0,0 0 0,0 0 0,0-1 0,-1 1 0,1-1 0,0 1 0,-1 0 0,1-1 0,-1 1 0,0-1 0,1 1 0,-1-1 0,0 1 0,0-1 0,0 1 0,0-1 0,0 1 0,0-1 0,-1 1 0,1-1 0,0 1 0,-1-1 0,0-1 0,-1-3 0,-1-1 0,0 1 0,0-1 0,-1 1 0,0 0 0,0 0 0,0 0 0,-1 1 0,0 0 0,0 0 0,0 0 0,0 0 0,-1 1 0,0 0 0,0 0 0,0 0 0,0 1 0,-1 0 0,-7-3 0,6 4 0,1-1 0,-1 1 0,0 0 0,0 1 0,1 0 0,-1 0 0,-14 1 0,17 0 0,0 0 0,0 1 0,1 0 0,-1 0 0,0 0 0,1 1 0,-1 0 0,1-1 0,0 2 0,-1-1 0,1 0 0,0 1 0,-4 3 0,5-3 0,0 0 0,0 1 0,0-1 0,0 1 0,1-1 0,-1 1 0,1 0 0,0 0 0,0 0 0,0 1 0,1-1 0,0 0 0,-1 1 0,1-1 0,1 0 0,-1 1 0,1 0 0,0-1 0,0 1 0,0-1 0,0 1 0,1-1 0,2 8 0,-1-4 0,0 0 0,1 0 0,0 0 0,1-1 0,0 1 0,0-1 0,0 0 0,1 0 0,0 0 0,1-1 0,-1 0 0,7 6 0,2-1 31,0-1 0,1-1 0,0 0 0,0-1 0,1-1 0,0 0 0,0-1 0,1-1 1,0 0-1,28 3 0,-30-6-163,0 0 1,0-1 0,0-1-1,0 0 1,0-1 0,0-1 0,0-1-1,0 0 1,-1 0 0,1-2 0,-1 0-1,21-10 1,-10 0-6695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4.354"/>
    </inkml:context>
    <inkml:brush xml:id="br0">
      <inkml:brushProperty name="width" value="0.05" units="cm"/>
      <inkml:brushProperty name="height" value="0.05" units="cm"/>
    </inkml:brush>
  </inkml:definitions>
  <inkml:trace contextRef="#ctx0" brushRef="#br0">25 138 24575,'1'-5'0,"0"-1"0,1 1 0,-1 0 0,1 0 0,0 0 0,0 1 0,1-1 0,4-7 0,2-4 0,-8 13 0,22-38 0,-21 39 0,-1 0 0,1 0 0,-1 0 0,1 0 0,0 1 0,0-1 0,0 0 0,0 1 0,0-1 0,0 1 0,0 0 0,1-1 0,-1 1 0,0 0 0,5-1 0,-6 2 0,-1 0 0,1 0 0,0 0 0,0 0 0,0 0 0,-1 0 0,1 0 0,0 0 0,0 1 0,-1-1 0,1 0 0,0 0 0,0 1 0,-1-1 0,1 0 0,0 1 0,-1-1 0,1 1 0,0-1 0,-1 1 0,1-1 0,-1 1 0,1 0 0,-1-1 0,1 1 0,-1-1 0,1 1 0,-1 0 0,0 0 0,1-1 0,-1 1 0,0 0 0,0-1 0,1 1 0,-1 0 0,0 0 0,0 0 0,0-1 0,0 1 0,0 0 0,0 0 0,0 0 0,0-1 0,0 1 0,-1 1 0,0 3 0,1-1 0,-1 0 0,0 1 0,0-1 0,-1 0 0,1 0 0,-3 5 0,-4 1-170,0 1-1,0-1 0,-1-1 1,0 1-1,-1-2 0,0 1 1,-13 7-1,-15 11-6655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7.299"/>
    </inkml:context>
    <inkml:brush xml:id="br0">
      <inkml:brushProperty name="width" value="0.05" units="cm"/>
      <inkml:brushProperty name="height" value="0.05" units="cm"/>
    </inkml:brush>
  </inkml:definitions>
  <inkml:trace contextRef="#ctx0" brushRef="#br0">8507 1 24575,'-18'2'0,"-1"2"0,-35 10 0,15-3 0,-703 142 0,-476-9-1252,261-36 383,-136 56 551,3 27-121,750-130 400,-1070 136-157,704-110 3309,617-72-3113,78-13 0,1 1 0,0 1 0,0-1 0,0 2 0,1-1 0,-13 9 0,19-11 0,0 1 0,1 0 0,0-1 0,-1 1 0,1 0 0,0 1 0,0-1 0,1 0 0,-1 0 0,1 1 0,-1-1 0,1 1 0,-1 6 0,-7 50 0,9-59 0,-1 44 0,8 88 0,-1-43 0,2 463 0,-4-74 0,2-309-33,7 360-312,-31-1 96,-103 257 249,-74-14 0,61-368-25,38-124 11,79-220 99,2 1-1,-7 68 1,-2 126 281,17-158-320,5-75-46,-2 61 0,4-77 0,0 1 0,1 0 0,0-1 0,0 1 0,0-1 0,1 1 0,0-1 0,1 0 0,4 11 0,-4-14 0,-1 0 0,1 0 0,0-1 0,0 1 0,0 0 0,0-1 0,0 0 0,0 0 0,1 0 0,-1 0 0,1 0 0,0-1 0,-1 0 0,1 1 0,0-1 0,0-1 0,7 2 0,6 0 0,1-1 0,27-2 0,-40 0 0,68-6 0,-1-4 0,84-23 0,-121 26 0,718-138-142,24 76-1753,-489 47 1537,1335-79-2054,-1500 95 2214,2824-118-3652,-577 30 1574,3366-83 1480,-1974 153 1472,-2934 44 808,81 1 225,-461-22 460,289 3 2812,-517 20-4024,-136-11-1006,-76-8 49,22 0 0,-28-2 0,-1 0 0,0 0 0,1 0 0,-1 0 0,0 0 0,1-1 0,-1 1 0,0 0 0,0-1 0,1 1 0,-1-1 0,0 1 0,0-1 0,0 0 0,0 1 0,1-1 0,0-1 0,-1 1 0,-1 0 0,0 1 0,0-1 0,0 0 0,1 1 0,-1-1 0,0 0 0,0 1 0,0-1 0,0 0 0,0 1 0,0-1 0,0 0 0,0 1 0,0-1 0,-1 1 0,1-1 0,0 0 0,0 1 0,0-1 0,-1 0 0,1 1 0,0-1 0,-1 1 0,1-1 0,-1 1 0,1-1 0,-1 1 0,1-1 0,-1 1 0,1-1 0,-1 1 0,0-1 0,-23-15 0,20 13 0,-33-20 0,1-2 0,1-1 0,1-1 0,2-3 0,1 0 0,1-2 0,1-1 0,-40-64 0,34 38 0,3-1 0,3-2 0,3-1 0,-30-107 0,33 75 0,4 0 0,-10-160 0,30-203 0,34 5 0,-26 344 0,-5 65 0,68-924 0,-69 871 0,-3-1 0,-5 1 0,-4-1 0,-33-142 0,-13 21 0,-50-240 0,77 269 0,-42-226 0,-13 149 0,73 240 0,7 17 0,0 0 0,1-1 0,0 1 0,0-1 0,1 0 0,0 1 0,1-1 0,0 0 0,1 0 0,0 1 0,5-18 0,-5 25 0,0 0 0,0 0 0,-1 0 0,0 0 0,1 0 0,-1 0 0,0 0 0,0 0 0,0 0 0,-1 0 0,1 0 0,-1 0 0,0 0 0,1 0 0,-3-5 0,1 6 0,0 1 0,1-1 0,-1 0 0,0 0 0,0 1 0,0-1 0,0 1 0,0 0 0,0 0 0,0 0 0,0 0 0,-1 0 0,1 0 0,0 0 0,-1 1 0,1-1 0,-1 1 0,1-1 0,0 1 0,-4 0 0,-217-1 0,107 4 0,105-3 0,-174 0 0,-192-23 0,211 8 0,169 15 0,-9 1 0,0 0 0,7-1-34,0 0 0,-1 1 0,1-1 0,0 0 0,-1 1-1,1-1 1,0 0 0,-1 1 0,1-1 0,-1 1 0,1-1 0,0 1 0,-1-1-1,1 1 1,-1-1 0,1 1 0,-1 0 0,0-1 0,1 1 0,-1-1 0,0 1-1,1 0 1,-1 0 0,0-1 0,0 1 0,1 0 0,-1 0 0,0-1-1,0 1 1,0 0 0,0 0 0,0-1 0,0 1 0,0 0 0,-1 0 0,1-1-1,0 1 1,0 0 0,-1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9.025"/>
    </inkml:context>
    <inkml:brush xml:id="br0">
      <inkml:brushProperty name="width" value="0.05" units="cm"/>
      <inkml:brushProperty name="height" value="0.05" units="cm"/>
    </inkml:brush>
  </inkml:definitions>
  <inkml:trace contextRef="#ctx0" brushRef="#br0">444 463 24575,'14'-17'0,"-8"10"0,-10 29 0,-100 330 0,13-10 0,-118 462 0,195-750 0,1-3 0,2 1 0,-5 60 0,15-110 0,1 0 0,0 0 0,0 0 0,0 0 0,0 0 0,0 0 0,1 0 0,-1 0 0,1 0 0,-1 0 0,1 0 0,-1 0 0,1 0 0,0 0 0,0-1 0,0 1 0,2 2 0,-2-3 0,1 0 0,-1 0 0,1 0 0,0 0 0,-1-1 0,1 1 0,0 0 0,-1-1 0,1 1 0,0-1 0,0 0 0,-1 0 0,1 1 0,0-1 0,0 0 0,0 0 0,-1-1 0,1 1 0,3-1 0,37-7 0,46-17 0,-11 3 0,84-14-76,243-23 0,167 22-216,84-10 99,-618 43 193,97-14 0,-111 14 0,-1-1 0,0-2 0,37-15 0,-57 21 10,1 0-1,0-1 0,-1 1 1,1-1-1,-1 0 0,1 0 0,-1 0 1,0 0-1,0 0 0,0 0 1,0-1-1,0 1 0,0 0 0,-1-1 1,1 0-1,-1 1 0,0-1 1,1 0-1,-1 0 0,-1 0 0,1 0 1,0 0-1,0-6 0,-1-2 60,-1-1 1,0 0-1,0 0 0,-6-22 0,-1-5-1,3-14-68,2 1 0,2-1 0,3 1 0,16-95 0,62-206 0,-58 265 0,67-237 0,-10 39 0,-44 134 0,-32 130 0,0 0 0,-1 0 0,-2 0 0,-3-43 0,3 61 0,-1 0 0,0 0 0,0 0 0,0 1 0,0-1 0,-1 0 0,1 1 0,-1-1 0,0 1 0,0-1 0,-1 1 0,1 0 0,0 0 0,-1 0 0,0 0 0,-4-3 0,3 3 0,0 1 0,-1-1 0,1 1 0,-1 0 0,1 0 0,-1 1 0,0-1 0,0 1 0,0 0 0,0 1 0,0-1 0,-8 1 0,-11 1 0,0 1 0,0 1 0,-32 8 0,-73 26 0,72-19 0,-439 116-371,-643 88-1,625-141 372,503-79 0,-1 0 0,1 0 0,0 0 0,-18 7 0,29-9-1,0 0 0,0 0 0,0 0 0,1 0 0,-1 0 1,0 0-1,0 1 0,0-1 0,0 0 0,0 0 0,1 0 0,-1 0 0,0 0 1,0 0-1,0 0 0,0 0 0,0 0 0,0 0 0,0 0 0,1 1 0,-1-1 1,0 0-1,0 0 0,0 0 0,0 0 0,0 0 0,0 0 0,0 1 0,0-1 0,0 0 1,0 0-1,0 0 0,0 0 0,0 0 0,0 1 0,0-1 0,0 0 0,0 0 1,0 0-1,0 0 0,0 0 0,0 1 0,0-1 0,0 0 0,0 0 0,0 0 1,0 0-1,0 0 0,0 0 0,0 1 0,0-1 0,-1 0 0,1 0 0,0 0 1,0 0-1,0 0 0,0 0 0,0 0 0,0 0 0,0 0 0,-1 1 0,15 1-1186,13 0-5019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29.996"/>
    </inkml:context>
    <inkml:brush xml:id="br0">
      <inkml:brushProperty name="width" value="0.05" units="cm"/>
      <inkml:brushProperty name="height" value="0.05" units="cm"/>
    </inkml:brush>
  </inkml:definitions>
  <inkml:trace contextRef="#ctx0" brushRef="#br0">697 348 24575,'-10'-1'0,"0"0"0,0-1 0,1 0 0,-1 0 0,-14-7 0,17 6 0,-1 1 0,1-1 0,-1 1 0,1 1 0,-1-1 0,1 1 0,-1 0 0,0 1 0,-11 1 0,17-1 0,0 1 0,0-1 0,1 1 0,-1 0 0,0 0 0,1 0 0,-1 0 0,1 0 0,-1 0 0,1 0 0,0 1 0,-1-1 0,1 0 0,0 1 0,0-1 0,0 1 0,0 0 0,0-1 0,0 1 0,0 0 0,1-1 0,-1 1 0,1 0 0,-1 2 0,-2 6 0,1 1 0,-1 21 0,2-24 0,-17 265 0,-8 84 0,13-249 0,-34 136 0,27-171 0,-3 0 0,-3-2 0,-37 72 0,36-92 0,-2-2 0,-1-1 0,-3-2 0,-67 73 0,89-108 0,6-7 0,0 1 0,1 0 0,0 0 0,0 1 0,-4 5 0,8-11 0,0 0 0,0 0 0,0 0 0,0 1 0,0-1 0,0 0 0,0 0 0,0 0 0,0 0 0,0 1 0,0-1 0,0 0 0,0 0 0,0 0 0,0 0 0,0 1 0,0-1 0,0 0 0,0 0 0,0 0 0,0 0 0,0 1 0,0-1 0,0 0 0,0 0 0,0 0 0,0 0 0,0 0 0,0 1 0,1-1 0,-1 0 0,0 0 0,0 0 0,0 0 0,0 0 0,0 0 0,1 0 0,-1 0 0,0 1 0,0-1 0,0 0 0,0 0 0,0 0 0,1 0 0,-1 0 0,0 0 0,0 0 0,0 0 0,0 0 0,1 0 0,-1 0 0,0 0 0,0 0 0,0 0 0,1 0 0,-1 0 0,0 0 0,0 0 0,0 0 0,0-1 0,15-1 0,-13 1 0,120-27 0,1 5 0,149-7 0,265 12-400,-123 8 129,40-22 271,-315 15 0,168-42 0,-268 49 168,38-15 0,-64 20-120,0-1 0,-1 0 0,0-1-1,0 0 1,-1-1 0,18-15 0,-26 20-48,-1 0 0,0 1 0,1-1 0,-1 0 0,0-1 0,-1 1 0,1 0 0,-1 0 0,1-1 0,-1 1 0,0-1 0,1-3 0,2-48 0,1 4 0,8-4 0,36-89 0,34-48 0,-22 55 0,77-213 0,-100 238 0,26-136 0,-57 218 0,-2 0 0,-1-1 0,0-58 0,-4 80 0,-1 0 0,0 1 0,0-1 0,-1 1 0,0 0 0,-1-1 0,1 1 0,-2 0 0,1 0 0,-1 1 0,0-1 0,-1 1 0,0 0 0,0 0 0,0 0 0,-1 1 0,0-1 0,-11-8 0,2 5 0,-1 1 0,1 1 0,-2 0 0,1 1 0,-1 1 0,0 0 0,0 1 0,0 1 0,-23-2 0,-12 1 0,-98 1 0,-483 69-672,497-46 611,-1068 141 61,707-84-1243,465-71-4972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1.085"/>
    </inkml:context>
    <inkml:brush xml:id="br0">
      <inkml:brushProperty name="width" value="0.05" units="cm"/>
      <inkml:brushProperty name="height" value="0.05" units="cm"/>
    </inkml:brush>
  </inkml:definitions>
  <inkml:trace contextRef="#ctx0" brushRef="#br0">431 19 24575,'0'0'0,"0"-1"0,0 1 0,0-1 0,0 1 0,0 0 0,0-1 0,0 1 0,0 0 0,0-1 0,1 1 0,-1 0 0,0-1 0,0 1 0,0 0 0,0-1 0,0 1 0,0 0 0,1 0 0,-1-1 0,0 1 0,0 0 0,1 0 0,-1-1 0,0 1 0,0 0 0,1 0 0,-1-1 0,0 1 0,1 0 0,-1 0 0,0 0 0,0 0 0,1 0 0,-1-1 0,0 1 0,1 0 0,-1 0 0,0 0 0,1 0 0,-1 0 0,1 0 0,-1 0 0,0 0 0,1 0 0,-1 0 0,0 0 0,1 1 0,-1-1 0,1 0 0,0 0 0,0 1 0,0-1 0,0 1 0,0-1 0,0 1 0,0-1 0,0 1 0,0 0 0,-1-1 0,1 1 0,0 0 0,0 0 0,-1 0 0,1 0 0,0 1 0,2 3 0,-2 0 0,1 1 0,0-1 0,-1 0 0,0 1 0,-1 0 0,1-1 0,-1 1 0,0 9 0,-11 53 0,10-59 0,-80 357 28,16-81-171,12-22-36,-35 159-94,-23-8 147,87-352 249,16-41 28,0 0 1,-8 36 0,16-56-150,-1-1 1,1 0-1,0 0 0,0 1 1,0-1-1,0 0 0,0 1 1,0-1-1,0 0 1,0 0-1,0 1 0,0-1 1,0 0-1,0 1 1,0-1-1,0 0 0,0 0 1,0 1-1,0-1 1,0 0-1,0 1 0,1-1 1,-1 0-1,0 0 0,0 1 1,0-1-1,0 0 1,1 0-1,-1 0 0,0 1 1,0-1-1,0 0 1,1 0-1,-1 0 0,0 1 1,0-1-1,1 0 1,-1 0-1,0 0 0,1 0 1,-1 0-1,0 0 0,0 0 1,1 0-1,-1 0 1,0 0-1,1 0 0,-1 0 1,0 0-1,0 0 1,1 0-1,-1 0 0,0 0 1,1 0-1,-1 0 1,0 0-1,0 0 0,1 0 1,-1-1-1,20-9-26,-17 8 20,35-17 4,0 1 0,1 2 0,0 2 0,1 2 0,1 1 0,63-8 0,257-7 0,-310 24 0,857-39-393,-3-30-1,-864 67 391,149-21-25,-166 20 55,0 0 0,-1-2 0,0-1 0,-1 0 0,37-21 1,-55 28-2,-1-1 1,0 0-1,0 0 1,-1 0 0,1-1-1,0 1 1,-1 0 0,1-1-1,-1 0 1,0 0 0,0 0-1,0 0 1,0 0-1,-1 0 1,2-3 0,-2 3-15,-1 0 1,1 0 0,-1 0 0,0 0-1,0 0 1,0 0 0,0 0 0,-1 0-1,1 0 1,-1 0 0,0 0 0,0 0-1,0 0 1,0 1 0,0-1 0,-1 0-1,-2-4 1,-7-8-13,0 1 0,-1 0 0,-23-22 0,25 28 0,1-1 0,0 1 0,1-2 0,0 1 0,0-1 0,1-1 0,0 1 0,1-1 0,0 0 0,-4-15 0,6 13 0,2 0 0,-1-1 0,2 1 0,0-1 0,0 1 0,2-1 0,2-25 0,6-6 0,13-44 0,-9 41 0,38-148 0,28-113 0,-25-5 0,-52 295 0,0 0 0,-2 0 0,0 0 0,-4-35 0,3 48 0,-1 1 0,1 0 0,-1 0 0,0 0 0,0 0 0,0 0 0,-1 0 0,1 0 0,-1 1 0,0-1 0,-1 1 0,1 0 0,-1 0 0,0 0 0,0 1 0,0-1 0,0 1 0,-1 0 0,0 0 0,1 0 0,-9-3 0,-10-2 0,1 1 0,-1 1 0,0 0 0,-33-2 0,-98-2 0,118 9 0,-1642-22-818,1655 23 817,-22 0 1,-245 5 0,209 0 0,-123 23 0,182-24 36,0 2 0,-42 16 0,57-19-139,0 0 1,1 1-1,-1 0 0,1 0 0,0 0 0,0 1 0,0-1 1,1 2-1,0-1 0,-1 0 0,2 1 0,-7 9 1,-1 12-6042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2.305"/>
    </inkml:context>
    <inkml:brush xml:id="br0">
      <inkml:brushProperty name="width" value="0.05" units="cm"/>
      <inkml:brushProperty name="height" value="0.05" units="cm"/>
    </inkml:brush>
  </inkml:definitions>
  <inkml:trace contextRef="#ctx0" brushRef="#br0">119 284 24575,'0'-7'0,"0"0"0,0-1 0,0 1 0,1 0 0,2-10 0,-3 16 0,0-1 0,1 1 0,-1 0 0,1-1 0,-1 1 0,1 0 0,0-1 0,-1 1 0,1 0 0,0 0 0,0 0 0,0 0 0,0 0 0,0 0 0,0 0 0,0 0 0,0 0 0,0 0 0,0 0 0,1 1 0,-1-1 0,0 1 0,1-1 0,-1 1 0,0-1 0,1 1 0,-1-1 0,3 1 0,-3 0 0,1 0 0,-1 0 0,1 1 0,-1-1 0,1 0 0,-1 1 0,1-1 0,-1 1 0,0-1 0,1 1 0,-1 0 0,1 0 0,-1-1 0,0 1 0,0 0 0,0 0 0,1 0 0,-1 1 0,0-1 0,0 0 0,-1 0 0,1 0 0,1 3 0,2 2 0,-1 1 0,0 0 0,4 12 0,1 11 0,-1 1 0,-2 0 0,0 0 0,-1 36 0,-7 129 0,1-154 0,-22 341 0,-95 488 0,112-840 0,4-19 0,0 0 0,1 0 0,0 0 0,1 0 0,0 0 0,1 0 0,2 21 0,-2-32 0,1 0 0,-1 1 0,1-1 0,-1 0 0,1 0 0,-1 0 0,1 0 0,0 0 0,-1 0 0,1-1 0,0 1 0,0 0 0,0 0 0,0 0 0,0-1 0,0 1 0,0 0 0,0-1 0,0 1 0,0-1 0,0 1 0,0-1 0,0 0 0,0 1 0,0-1 0,1 0 0,-1 0 0,0 0 0,0 0 0,0 0 0,0 0 0,2 0 0,4-1 0,0 0 0,-1 0 0,1-1 0,8-2 0,-14 3 0,10-3 0,79-25 0,96-17 0,-43 25-80,1 5-1,176 5 0,293 38-322,-206-5 284,154-17 119,-2-52 0,-539 43 29,6 1 154,0-1 1,0-2 0,44-16 0,-68 21-184,1 1 0,-1-1 0,0 0 0,0-1 0,0 1 0,0 0 0,0-1 0,0 1 0,0-1 0,0 1 0,-1-1 0,1 0 0,-1 0 0,1 0 0,-1 0 0,0 0 0,0 0 0,1 0 0,-1 0 0,-1-1 0,1 1 0,0 0 0,-1-1 0,1 1 0,-1 0 0,1-1 0,-1 1 0,0-4 0,-2-3 0,1 0 0,-1 0 0,-1 0 0,0 0 0,-8-17 0,2 2 0,-6-14 0,3-1 0,1 0 0,2-1 0,2-1 0,2 1 0,1-1 0,2 0 0,2 0 0,1 0 0,11-57 0,94-369 0,-22 117 0,-76 310 0,9-30 0,-4 0 0,7-133 0,-20 198 0,0-1 0,-1 1 0,1 0 0,-1-1 0,0 1 0,-1 0 0,-2-10 0,2 13 0,1 0 0,0 0 0,0 0 0,-1-1 0,0 1 0,1 1 0,-1-1 0,0 0 0,0 0 0,0 1 0,0-1 0,0 1 0,0-1 0,0 1 0,-1 0 0,1 0 0,0 0 0,-5-1 0,-6-1 0,-1 1 0,1 0 0,-1 0 0,1 2 0,-16 0 0,-71 11 0,81-9 0,-239 34-151,-408 39-478,-529-60-699,843-17 1126,134 0 106,-289 3-257,497-1 451,1 0-1,-1 1 1,1 0 0,-1 0-1,-17 6 1,27-7-70,0 0 1,-1 0-1,1 0 0,-1 1 1,1-1-1,-1 0 1,1 0-1,0 0 1,-1 0-1,1 1 1,-1-1-1,1 0 1,0 0-1,-1 1 1,1-1-1,0 0 1,-1 1-1,1-1 1,0 0-1,0 1 1,-1-1-1,1 1 1,0-1-1,0 0 0,0 1 1,-1-1-1,1 1 1,0-1-1,0 1 1,0-1-1,0 0 1,0 1-1,0-1 1,0 1-1,0 0 1,1 0 16,-1 0 0,1 0 0,0 0 0,0 1 0,0-1 0,0-1 0,0 1 0,0 0 1,0 0-1,0 0 0,0 0 0,1 0 0,38 17 433,0-6-1759,1-1-5545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3.498"/>
    </inkml:context>
    <inkml:brush xml:id="br0">
      <inkml:brushProperty name="width" value="0.05" units="cm"/>
      <inkml:brushProperty name="height" value="0.05" units="cm"/>
    </inkml:brush>
  </inkml:definitions>
  <inkml:trace contextRef="#ctx0" brushRef="#br0">305 92 24575,'0'-31'0,"0"24"0,0 23 0,47 639-290,55-5-106,-70-459 364,-27-163 72,10 57 146,-3 1 0,0 110 1,-13-193-173,1-1 1,0 1 0,0 0 0,1 0 0,-1 0 0,0 0 0,1 0 0,0 0 0,1 4 0,-2-7-15,1 0-1,-1 1 0,0-1 1,1 1-1,-1-1 0,0 0 1,1 1-1,-1-1 1,0 0-1,1 0 0,-1 1 1,1-1-1,-1 0 0,1 0 1,-1 0-1,1 1 1,-1-1-1,0 0 0,1 0 1,-1 0-1,1 0 0,-1 0 1,1 0-1,19-7-14,6-9 15,1 2 0,0 0 0,1 2 0,1 1 0,29-7 0,17 2 0,1 3 0,102-4 0,157 12 0,-252 6 0,384 1-215,405-2-337,-817 0 648,-1-2 0,1-3 0,72-17-1,-110 18-69,0-1 0,0-1-1,0 0 1,-1-1-1,0-1 1,0-1 0,-1 0-1,0-1 1,0-1-1,-1 0 1,-1-1 0,0 0-1,-1-1 1,13-16-1,-7 1-25,-2-1 0,0-1 0,-2-1 0,-1 0 0,9-36 0,-9 27 0,2 1 0,30-58 0,28-33 0,58-144 0,-103 204 0,-2-2 0,-4-1 0,24-145 0,-44 204 0,-1-1 0,0 1 0,-1-1 0,-1 1 0,-2-21 0,1 29 0,1 0 0,-1-1 0,0 1 0,0 0 0,-1 0 0,0 1 0,0-1 0,0 1 0,0-1 0,-1 1 0,0 0 0,0 0 0,-1 1 0,-7-8 0,-3 2 0,0 0 0,0 1 0,-1 0 0,-1 1 0,1 1 0,-30-9 0,-111-18 0,123 28 0,-426-54-336,-5 30-393,424 28 660,-1602-45-1303,1552 46 1264,-23-1-235,-421 1 721,516 2-388,8-2 249,0 1-1,1 1 1,-1 0 0,0 1 0,0 0-1,1 0 1,-14 5 0,23-6-218,0-1 0,0 1-1,-1-1 1,1 1 0,0 0 0,0 0 0,0-1 0,0 1 0,0 0 0,0 0 0,0 0 0,0 0 0,0 0 0,0 0 0,1 0 0,-1 1 0,0-1 0,1 0 0,-1 0-1,1 0 1,-1 1 0,1-1 0,0 0 0,-1 1 0,1-1 0,0 0 0,0 1 0,0-1 0,0 0 0,0 1 0,0-1 0,1 0 0,-1 1 0,0-1 0,1 0-1,-1 1 1,1-1 0,-1 0 0,1 0 0,1 3 0,1 1-192,0-1-1,0 1 0,0-1 1,1 1-1,0-1 1,0 0-1,0 0 1,7 4-1,9 5-6654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6.859"/>
    </inkml:context>
    <inkml:brush xml:id="br0">
      <inkml:brushProperty name="width" value="0.05" units="cm"/>
      <inkml:brushProperty name="height" value="0.05" units="cm"/>
    </inkml:brush>
  </inkml:definitions>
  <inkml:trace contextRef="#ctx0" brushRef="#br0">221 2357 24575,'-30'0'0,"2"-1"0,1 1 0,-46 8 0,72-8 0,-1 0 0,1 0 0,-1 0 0,1 1 0,-1-2 0,1 1 0,-1 0 0,1 0 0,-1 0 0,1-1 0,0 1 0,-1-1 0,1 1 0,-1-1 0,1 1 0,0-1 0,-1 0 0,1 0 0,-2-1 0,1 0 0,0-1 0,0 1 0,0 0 0,0-1 0,0 0 0,1 1 0,-1-1 0,-2-6 0,1-1 0,0 0 0,1 0 0,0-1 0,-1-15 0,3-20 0,2 0 0,1 1 0,3 0 0,15-57 0,-17 82 0,1-5 0,1 0 0,1 0 0,1 1 0,2 0 0,0 1 0,1 0 0,2 1 0,0 0 0,1 1 0,1 0 0,31-32 0,-11 21 0,1 1 0,2 2 0,1 1 0,1 2 0,1 2 0,67-28 0,278-86 0,-287 106 0,419-122 0,11 45 0,-193 52 0,-12 1 0,-66 24 0,-89 13 0,-120 12 0,-18 2 0,53-1 0,-54 6 0,-8 1 0,-1-1 0,38-6 0,-51 5 0,0-1 0,-1 0 0,1-1 0,0 0 0,-1 0 0,0-1 0,0 1 0,0-2 0,0 1 0,11-11 0,124-120 0,-95 82 0,73-110 0,-94 125 0,39-51 0,15-20 0,-50 66 0,-16 24 0,0 0 0,19-40 0,-33 58-37,1 1 0,-1-1 1,0 0-1,1 0 0,-1 0 0,0 0 0,1 1 0,-1-1 0,0 0 0,0 0 0,0 0 0,0 0 1,0 0-1,0 0 0,0 1 0,0-1 0,0 0 0,0 0 0,-1 0 0,1 0 0,0 0 0,-1 1 1,1-1-1,0 0 0,-1 0 0,1 0 0,-1 1 0,1-1 0,-1 0 0,1 1 0,-1-1 0,0 1 1,1-1-1,-1 0 0,0 1 0,-1-1 0,-8-3-6789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37.449"/>
    </inkml:context>
    <inkml:brush xml:id="br0">
      <inkml:brushProperty name="width" value="0.05" units="cm"/>
      <inkml:brushProperty name="height" value="0.05" units="cm"/>
    </inkml:brush>
  </inkml:definitions>
  <inkml:trace contextRef="#ctx0" brushRef="#br0">185 118 24575,'-6'1'0,"0"-1"0,0 1 0,0 0 0,0 1 0,0-1 0,1 1 0,-1 0 0,-8 5 0,-44 29 0,19-11 0,36-24 0,-20 12 0,40-24 0,68-39 0,125-85 0,-208 134 0,0-1 0,-1 1 0,1-1 0,0 1 0,0 0 0,1 0 0,-1 0 0,0 0 0,0 0 0,5 0 0,-6 1 0,-1 0 0,1 0 0,0 0 0,0 1 0,-1-1 0,1 0 0,0 1 0,-1-1 0,1 1 0,0-1 0,-1 1 0,1-1 0,-1 1 0,1-1 0,0 1 0,-1-1 0,0 1 0,1 0 0,-1-1 0,1 1 0,-1 0 0,0-1 0,1 1 0,-1 0 0,0 0 0,0-1 0,0 1 0,1 0 0,-1 0 0,0 0 0,0-1 0,0 1 0,0 0 0,0 0 0,-1 1 0,1 147 0,-3-60 0,3-64 0,-1-16 0,0-1 0,1 1 0,0 0 0,1 0 0,0 0 0,0-1 0,1 1 0,0 0 0,0-1 0,6 12 0,-1-12-1365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5.749"/>
    </inkml:context>
    <inkml:brush xml:id="br0">
      <inkml:brushProperty name="width" value="0.05" units="cm"/>
      <inkml:brushProperty name="height" value="0.05" units="cm"/>
    </inkml:brush>
  </inkml:definitions>
  <inkml:trace contextRef="#ctx0" brushRef="#br0">6920 7300 24575,'3'0'0,"0"0"0,0 0 0,0-1 0,-1 1 0,1 0 0,0-1 0,-1 0 0,1 0 0,0 0 0,-1 0 0,1 0 0,-1 0 0,1-1 0,-1 1 0,3-3 0,0-2 0,0 1 0,0-1 0,-1 0 0,6-10 0,-5 9 0,33-56 0,-3-1 0,-3-2 0,40-116 0,-53 121 0,-3 0 0,-3-1 0,-2-1 0,4-98 0,-15 110 0,-2 0 0,-11-58 0,-27-101 0,9 57 0,9-3 0,-3-16 0,18 136 0,-2 0 0,-24-61 0,23 74 0,0 0 0,-2 1 0,0 0 0,-2 1 0,0 0 0,-1 1 0,-1 0 0,-1 2 0,-1 0 0,0 1 0,-1 0 0,-28-17 0,-4 5 0,-1 2 0,-1 2 0,-2 2 0,0 3 0,-1 3 0,-1 1 0,-62-7 0,-415-26 0,532 49 0,-355-8 0,0 15 0,-435 65 0,-103 14 0,348-90 0,258-25 0,236 19 0,0-1 0,1-3 0,-69-28 0,103 34 0,0 0 0,1-1 0,0 0 0,0-2 0,1 0 0,1-1 0,0 0 0,0-1 0,1-1 0,1 0 0,0-1 0,1 0 0,1-1 0,-15-28 0,-16-39 0,-201-381 0,92 202 0,-164-322 0,257 452 0,-73-254 0,50-15 0,63 301 0,-159-612 0,135 563 0,-87-225 0,-27 9 0,119 282 0,-58-159 0,-22-46 0,68 198 0,56 100 0,-2-4 0,-1 1 0,0 0 0,6 13 0,-9-18 0,0 1 0,-1-1 0,1 1 0,0-1 0,-1 1 0,0 0 0,1 0 0,-1-1 0,0 1 0,0 0 0,-1-1 0,1 1 0,-1 0 0,1-1 0,-1 1 0,-1 4 0,-20 34 0,15-31 0,2 0 0,-1 0 0,2 1 0,-1 0 0,-4 18 0,-28 181 0,31-172 0,6-33 0,-1-1 0,0 1 0,0-1 0,-1 0 0,1 1 0,-1-1 0,-2 4 0,3-7 0,1-1 0,0 1 0,-1 0 0,1-1 0,-1 1 0,1-1 0,-1 1 0,1-1 0,-1 1 0,0-1 0,1 0 0,-1 1 0,0-1 0,1 0 0,-1 1 0,0-1 0,1 0 0,-1 0 0,-1 1 0,1-2 0,0 1 0,0 0 0,0 0 0,-1-1 0,1 1 0,0 0 0,0-1 0,0 1 0,0-1 0,0 0 0,0 1 0,0-1 0,0 0 0,1 1 0,-1-1 0,-1-2 0,-6-5 0,1-2 0,0 1 0,0-1 0,1 0 0,1-1 0,0 1 0,0-1 0,-3-12 0,-3-14 0,-7-43 0,12 49 0,-4-65 0,10 86 0,0-1 0,0 1 0,1 0 0,1 0 0,0-1 0,0 1 0,1 0 0,0 0 0,1 1 0,6-13 0,-9 20 0,0-1 0,1 1 0,0 0 0,0 0 0,-1 0 0,1 0 0,0 0 0,0 0 0,1 0 0,-1 1 0,0-1 0,1 1 0,-1 0 0,1 0 0,-1 0 0,1 0 0,-1 0 0,1 0 0,0 1 0,-1-1 0,1 1 0,0 0 0,0-1 0,-1 1 0,1 1 0,0-1 0,0 0 0,-1 1 0,1-1 0,0 1 0,4 1 0,4 3 0,1 0 0,0 0 0,-1 1 0,0 1 0,14 11 0,55 45-61,77 80-1,-97-85-1180,-9-10-5584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7.754"/>
    </inkml:context>
    <inkml:brush xml:id="br0">
      <inkml:brushProperty name="width" value="0.05" units="cm"/>
      <inkml:brushProperty name="height" value="0.05" units="cm"/>
    </inkml:brush>
  </inkml:definitions>
  <inkml:trace contextRef="#ctx0" brushRef="#br0">54 24 24575,'-5'-6'0,"3"4"0,0 0 0,1 0 0,-1 0 0,0 0 0,0 1 0,-1-1 0,-2-2 0,4 4 0,0 0 0,1 0 0,-1 0 0,0 0 0,1 0 0,-1 0 0,1 0 0,-1 0 0,0 0 0,1 0 0,-1 0 0,0 0 0,1 1 0,-1-1 0,1 0 0,-1 0 0,1 1 0,-1-1 0,1 0 0,-1 1 0,1-1 0,-1 1 0,1-1 0,-1 1 0,1-1 0,-1 1 0,1-1 0,0 1 0,-1-1 0,1 1 0,0-1 0,0 1 0,-1-1 0,1 1 0,0 0 0,0-1 0,0 1 0,0 0 0,0 0 0,-3 9 0,2 0 0,-1 1 0,1-1 0,1 0 0,0 0 0,0 1 0,3 12 0,0 19 0,-8 176 0,0-120 0,5 0 0,13 110 0,-11-189 69,2-1-1,0 0 0,1 0 0,11 25 1,-12-34-225,0-1 1,1 0 0,0 1 0,0-2 0,1 1 0,0-1 0,0 0-1,1 0 1,0 0 0,11 7 0,8 2-6671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5.745"/>
    </inkml:context>
    <inkml:brush xml:id="br0">
      <inkml:brushProperty name="width" value="0.05" units="cm"/>
      <inkml:brushProperty name="height" value="0.05" units="cm"/>
    </inkml:brush>
  </inkml:definitions>
  <inkml:trace contextRef="#ctx0" brushRef="#br0">706 244 24575,'1'-34'0,"0"23"0,-1-1 0,0 1 0,-1-1 0,0 0 0,-3-15 0,4 26 0,0 0 0,0 0 0,-1 0 0,1 0 0,0 0 0,0 1 0,-1-1 0,1 0 0,0 0 0,-1 0 0,1 0 0,-1 1 0,1-1 0,-1 0 0,1 1 0,-1-1 0,0 0 0,1 1 0,-1-1 0,0 1 0,1-1 0,-1 1 0,0-1 0,0 1 0,0-1 0,1 1 0,-1 0 0,0-1 0,0 1 0,0 0 0,0 0 0,0 0 0,0 0 0,0 0 0,1 0 0,-1 0 0,0 0 0,0 0 0,0 0 0,0 0 0,0 0 0,0 1 0,1-1 0,-1 0 0,0 1 0,-1 0 0,-1 1 0,0 0 0,-1 0 0,1 1 0,1-1 0,-1 1 0,0 0 0,1 0 0,-1 0 0,1 0 0,-2 3 0,-4 11 0,0 0 0,1 0 0,1 0 0,-6 29 0,-8 76 0,12-68 0,-19 103 0,-7-1 0,-6-2 0,-8-1 0,-6-3 0,-121 238 0,148-336 0,-117 194 0,142-243 0,0 1 0,-1 0 0,1-1 0,-1 1 0,1 0 0,1 0 0,-3 5 0,4-8 0,0-1 0,0 1 0,-1-1 0,1 1 0,0-1 0,0 1 0,0 0 0,0-1 0,1 1 0,-1-1 0,0 1 0,0 0 0,0-1 0,0 1 0,1-1 0,-1 1 0,0-1 0,0 1 0,1-1 0,-1 1 0,1 0 0,0-1 0,0 1 0,0 0 0,0-1 0,0 1 0,0-1 0,0 1 0,0-1 0,0 1 0,0-1 0,0 0 0,1 1 0,-1-1 0,0 0 0,2 0 0,28 0 0,0 0 0,51-9 0,-18 1 0,456-16-524,4 27-534,-510-2 1030,993 25-2870,716 2 349,-1410-40 4007,-306 11-1391,2 1 257,0-1-1,0 0 0,0 0 0,-1-1 0,1 0 0,15-6 0,-24 8-291,1-1 0,-1 1 0,0 0-1,1 0 1,-1 0 0,0-1 0,1 1-1,-1 0 1,0-1 0,1 1 0,-1 0 0,0 0-1,0-1 1,1 1 0,-1-1 0,0 1-1,0 0 1,1-1 0,-1 1 0,0-1-1,0 1 1,0 0 0,0-1 0,0 1 0,0-1-1,0 1 1,0-1 0,0 1 0,0 0-1,0-1 1,0 1 0,0-1 0,0 1 0,0-1-1,0 1 1,-1 0 0,1-1 0,0 1-1,0 0 1,0-1 0,-1 1 0,1-1 0,0 1-1,0 0 1,-1-1 0,1 1 0,0 0-1,-1 0 1,1-1 0,0 1 0,-1 0 0,1 0-1,-1 0 1,1-1 0,0 1 0,-1 0-1,0 0 1,-26-15 710,25 15-780,-59-26 222,-67-31 183,113 49-338,0-1-1,0 0 1,1-2 0,0 1 0,-22-24-1,31 28-28,0 0 0,0 0 0,1-1 0,0 0 0,0 0 0,0 0 0,1 0 0,0 0 0,1-1 0,0 1 0,0-1 0,0 0 0,1 1 0,0-1 0,1 0 0,0 0 0,0 0 0,1 0 0,0 1 0,0-1 0,4-13 0,5-9 0,0 0 0,3 2 0,0-1 0,19-29 0,-27 50 0,95-169 0,278-516 0,-367 672 0,1-1 0,14-38 0,-24 55 0,0-1 0,0 0 0,-1 1 0,0-1 0,0 0 0,0 0 0,-1 0 0,1 0 0,-2 0 0,1 0 0,-1 0 0,-1-7 0,0 9 0,1 0 0,-1 0 0,-1 0 0,1 1 0,0-1 0,-1 1 0,0 0 0,1-1 0,-1 1 0,-1 1 0,1-1 0,0 0 0,-1 1 0,1-1 0,-1 1 0,0 0 0,-7-2 0,-5-2 0,-1 0 0,1 2 0,-19-4 0,-317-33 11,211 29-174,-1287-91-2535,-163 29 1886,1519 71 846,26 0 172,0 2 0,-63 7 0,92-1-961,11-1-3671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8.147"/>
    </inkml:context>
    <inkml:brush xml:id="br0">
      <inkml:brushProperty name="width" value="0.05" units="cm"/>
      <inkml:brushProperty name="height" value="0.05" units="cm"/>
    </inkml:brush>
  </inkml:definitions>
  <inkml:trace contextRef="#ctx0" brushRef="#br0">171 620 24575,'-8'-18'0,"0"1"0,-1-1 0,0 2 0,-16-20 0,17 23 0,3 6 0,1 1 0,-1 0 0,-1-1 0,1 2 0,-10-9 0,14 13 0,0 1 0,0-1 0,0 0 0,0 1 0,1-1 0,-1 0 0,0 1 0,-1 0 0,1-1 0,0 1 0,0-1 0,0 1 0,0 0 0,0 0 0,0 0 0,0 0 0,0-1 0,-1 2 0,1-1 0,0 0 0,0 0 0,0 0 0,0 0 0,0 1 0,0-1 0,0 0 0,0 1 0,-1-1 0,1 1 0,1-1 0,-1 1 0,0 0 0,0-1 0,0 1 0,0 0 0,0 0 0,1 0 0,-1 0 0,0-1 0,1 1 0,-1 0 0,0 0 0,1 0 0,-1 0 0,1 0 0,0 1 0,-1-1 0,1 1 0,-5 10 0,2 0 0,0 0 0,0 1 0,1-1 0,0 0 0,1 26 0,9 76 0,-6-97 0,0 10 0,-3-18 0,2 0 0,-1-1 0,1 1 0,1-1 0,-1 1 0,1-1 0,1 0 0,0 0 0,6 13 0,-9-20 0,0-1 0,1 1 0,-1-1 0,0 0 0,1 1 0,-1-1 0,1 1 0,-1-1 0,1 0 0,-1 1 0,1-1 0,-1 0 0,1 1 0,-1-1 0,1 0 0,-1 0 0,1 0 0,-1 1 0,1-1 0,0 0 0,-1 0 0,1 0 0,-1 0 0,1 0 0,-1 0 0,1 0 0,0 0 0,-1 0 0,1-1 0,-1 1 0,1 0 0,-1 0 0,1 0 0,-1-1 0,1 1 0,-1 0 0,1-1 0,-1 1 0,1 0 0,-1-1 0,1 1 0,-1 0 0,1-1 0,-1 1 0,0-1 0,1 1 0,-1-1 0,0 1 0,0-1 0,1 1 0,-1-1 0,0 0 0,16-33 0,-16 33 0,79-292 0,-35 111 0,-36 151 0,32-101 0,-32 110 0,1 1 0,0 1 0,24-39 0,-30 56 0,-1-1 0,1 1 0,0-1 0,0 1 0,0 0 0,0 0 0,1 0 0,-1 1 0,7-5 0,-9 7 0,1-1 0,-1 1 0,1-1 0,-1 1 0,1-1 0,0 1 0,-1 0 0,1 0 0,0 0 0,-1 0 0,1 0 0,-1 0 0,1 0 0,0 1 0,-1-1 0,1 0 0,-1 1 0,1-1 0,-1 1 0,1 0 0,-1 0 0,1-1 0,-1 1 0,0 0 0,1 0 0,-1 0 0,0 0 0,1 2 0,3 2 0,-1 0 0,0 1 0,0-1 0,0 1 0,-1 0 0,1 0 0,-2 0 0,1 0 0,1 7 0,3 11 0,4 27 0,-9-39 0,11 78 0,-4 1 0,-4 0 0,-9 125 0,3-186-227,-1-1-1,-2 0 1,-1 0-1,-1 0 1,-13 36-1,6-35-6598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8.710"/>
    </inkml:context>
    <inkml:brush xml:id="br0">
      <inkml:brushProperty name="width" value="0.05" units="cm"/>
      <inkml:brushProperty name="height" value="0.05" units="cm"/>
    </inkml:brush>
  </inkml:definitions>
  <inkml:trace contextRef="#ctx0" brushRef="#br0">19 707 24575,'-2'-2'0,"0"0"0,1 1 0,-1-1 0,1 0 0,-1 0 0,1 0 0,0 0 0,0 0 0,0 0 0,0 0 0,0 0 0,0 0 0,0-1 0,0-3 0,1 5 0,0 0 0,0 1 0,1-1 0,-1 0 0,0 1 0,0-1 0,0 0 0,1 1 0,-1-1 0,0 1 0,1-1 0,-1 0 0,1 1 0,-1-1 0,0 1 0,1-1 0,-1 1 0,1 0 0,1-2 0,0 1 0,0 0 0,0 0 0,0 0 0,0 1 0,0-1 0,0 0 0,1 1 0,2-1 0,42-3 0,66 2 0,-13 1 0,-29-1 0,66-4 0,205-32 0,-333 36 0,0 0 0,-1 0 0,1-1 0,0 0 0,12-6 0,-19 8 0,-1 0 0,1 0 0,-1 0 0,0 0 0,1 0 0,-1 0 0,0 0 0,0 0 0,0-1 0,0 1 0,0 0 0,0-1 0,0 1 0,0-1 0,-1 1 0,1-1 0,-1 1 0,1-1 0,-1 0 0,1 1 0,-1-1 0,0 0 0,0 1 0,0-1 0,0 0 0,0 1 0,0-1 0,0 0 0,-1 1 0,1-1 0,0 1 0,-1-1 0,0 0 0,1 1 0,-1-1 0,0 1 0,-1-2 0,-1-4 0,-1 1 0,0 0 0,0 0 0,0 0 0,-1 1 0,0-1 0,0 1 0,0 0 0,-1 1 0,0-1 0,0 1 0,0 0 0,0 1 0,-11-5 0,12 6 0,0 0 0,0 1 0,0-1 0,0 1 0,0 0 0,0 1 0,-1-1 0,1 1 0,0 0 0,-1 0 0,1 1 0,0 0 0,0 0 0,-1 0 0,1 0 0,0 1 0,0 0 0,0 0 0,1 0 0,-8 5 0,1 1 0,1 1 0,0-1 0,0 2 0,1 0 0,0 0 0,1 0 0,0 1 0,1 0 0,0 1 0,-9 21 0,7-12 0,2 1 0,0-1 0,1 1 0,1 0 0,-3 36 0,7-49 0,1 1 0,0-1 0,0 0 0,1 1 0,0-1 0,1 1 0,0-1 0,0 0 0,1 0 0,0 0 0,1 0 0,7 12 0,-8-17 0,0 1 0,0-1 0,1 1 0,0-1 0,0 0 0,0 0 0,0-1 0,1 1 0,-1-1 0,1 0 0,0 0 0,0-1 0,0 1 0,0-1 0,1 0 0,-1-1 0,1 1 0,-1-1 0,1 0 0,-1 0 0,1-1 0,5 0 0,-2 0 0,0-1 0,0 0 0,-1-1 0,1 0 0,0 0 0,-1-1 0,0 0 0,0 0 0,1-1 0,-2 0 0,1-1 0,-1 1 0,1-1 0,-1-1 0,-1 0 0,1 0 0,-1 0 0,0 0 0,0-1 0,8-13 0,-2 2 0,-1-2 0,-1 1 0,-1-1 0,0 0 0,-1-1 0,-2 0 0,6-29 0,-3-5 0,-2 0 0,-3-1 0,-4-89 0,-7 54 0,-26-126 0,25 185 0,8 31 0,0 1 0,0 0 0,0 0 0,0-1 0,0 1 0,0 0 0,0 0 0,0 0 0,0-1 0,0 1 0,0 0 0,0 0 0,0-1 0,0 1 0,0 0 0,0 0 0,0-1 0,-1 1 0,1 0 0,0 0 0,0 0 0,0-1 0,0 1 0,-1 0 0,1 0 0,0 0 0,0 0 0,0-1 0,0 1 0,-1 0 0,1 0 0,0 0 0,0 0 0,-1 0 0,1 0 0,0 0 0,0 0 0,-1 0 0,1 0 0,-3 11 0,0 22 0,19 326 0,-11-286 0,0 12 145,-3-30-522,3 0-1,1 0 0,19 72 1,-14-95-6449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9.516"/>
    </inkml:context>
    <inkml:brush xml:id="br0">
      <inkml:brushProperty name="width" value="0.05" units="cm"/>
      <inkml:brushProperty name="height" value="0.05" units="cm"/>
    </inkml:brush>
  </inkml:definitions>
  <inkml:trace contextRef="#ctx0" brushRef="#br0">0 248 24575,'0'-8'0,"1"1"0,0-1 0,0 1 0,0 0 0,1-1 0,0 1 0,4-8 0,-6 14 0,1 0 0,-1-1 0,1 1 0,0 0 0,-1 0 0,1 0 0,0 0 0,0-1 0,0 1 0,0 1 0,0-1 0,0 0 0,0 0 0,1 0 0,-1 0 0,0 1 0,0-1 0,3 0 0,-3 1 0,1 0 0,-1 0 0,1 0 0,-1 0 0,1 0 0,0 1 0,-1-1 0,1 1 0,-1-1 0,1 1 0,-1-1 0,1 1 0,-1 0 0,0 0 0,1 0 0,-1 0 0,0 0 0,0 0 0,0 0 0,2 2 0,3 3 0,-1 1 0,0 0 0,0 0 0,0 0 0,-1 1 0,0-1 0,-1 1 0,4 12 0,16 69 0,-20-77 0,-1-3 0,4 17 0,2 31 0,-7-52 0,-1 1 0,1 0 0,-1 0 0,-1-1 0,1 1 0,-1 0 0,0-1 0,0 1 0,-1-1 0,0 1 0,-4 8 0,6-13 0,0-1 0,0 1 0,0-1 0,0 0 0,0 1 0,0-1 0,0 1 0,-1-1 0,1 0 0,0 1 0,0-1 0,0 0 0,-1 1 0,1-1 0,0 0 0,-1 0 0,1 1 0,0-1 0,0 0 0,-1 0 0,1 1 0,0-1 0,-1 0 0,1 0 0,-1 0 0,1 1 0,0-1 0,-1 0 0,1 0 0,-1 0 0,1 0 0,0 0 0,-1 0 0,1 0 0,-1 0 0,1 0 0,0 0 0,-1 0 0,1 0 0,-1 0 0,1 0 0,0-1 0,-1 1 0,1 0 0,0 0 0,-1 0 0,1-1 0,0 1 0,-1 0 0,1 0 0,0-1 0,-1 1 0,1 0 0,0 0 0,0-1 0,-1 1 0,1 0 0,0-1 0,0 1 0,0-1 0,-1 1 0,1-1 0,-1-2 0,-1 0 0,1-1 0,0 1 0,0-1 0,1 1 0,-1-6 0,0-8 0,2 0 0,0 0 0,1-1 0,6-20 0,22-68 0,-24 87 0,33-86 0,-33 92 0,1 0 0,0 0 0,0 0 0,1 1 0,14-16 0,-20 25 0,1 1 0,-1 0 0,1 0 0,-1 0 0,1 0 0,0 0 0,-1 0 0,1 1 0,4-2 0,-6 3 0,-1 0 0,1-1 0,0 1 0,-1 0 0,1 0 0,0 0 0,0 0 0,0 0 0,-1 0 0,1 0 0,0 0 0,0 0 0,-1 0 0,1 1 0,0-1 0,-1 0 0,1 0 0,0 1 0,0-1 0,-1 1 0,1-1 0,-1 0 0,1 1 0,0-1 0,-1 1 0,1-1 0,-1 1 0,1 0 0,-1-1 0,1 1 0,-1-1 0,0 1 0,1 0 0,-1-1 0,0 1 0,1 0 0,-1 0 0,0-1 0,0 1 0,0 0 0,0 0 0,1 1 0,0 5 0,0 0 0,-1 0 0,0 1 0,0-1 0,0 0 0,-1 0 0,-3 13 0,-17 51 0,14-53 0,1 0 0,-5 28 0,10-44 0,1-1 0,0 0 0,0 0 0,0 0 0,0 0 0,0 1 0,0-1 0,0 0 0,0 0 0,0 0 0,0 0 0,1 1 0,-1-1 0,0 0 0,1 0 0,0 1 0,-1-1 0,1-1 0,-1 0 0,1 0 0,-1 1 0,1-1 0,-1 0 0,0 0 0,1 1 0,-1-1 0,1 0 0,-1 0 0,1 0 0,-1 0 0,1 0 0,-1 0 0,1 1 0,-1-1 0,1 0 0,-1-1 0,1 1 0,-1 0 0,1 0 0,-1 0 0,1 0 0,0 0 0,2-2 0,0 1 0,0-1 0,1 0 0,-2 0 0,1 0 0,0 0 0,0 0 0,-1-1 0,4-2 0,15-22 0,-1-1 0,22-41 0,-22 35 0,26-35 0,-26 50 0,-20 18 0,0 1 0,1 0 0,-1 0 0,1-1 0,-1 1 0,1 0 0,-1 0 0,0 0 0,1 0 0,-1 0 0,1 0 0,-1 0 0,1 0 0,-1 0 0,1 0 0,-1 0 0,1 0 0,-1 0 0,1 0 0,-1 0 0,1 0 0,-1 0 0,0 0 0,1 1 0,-1-1 0,1 0 0,-1 0 0,0 1 0,1-1 0,-1 0 0,1 1 0,-1-1 0,0 0 0,1 1 0,-1-1 0,0 0 0,0 1 0,1-1 0,-1 1 0,0-1 0,0 0 0,0 1 0,0-1 0,1 1 0,-1-1 0,0 1 0,0-1 0,0 2 0,3 11 0,-1 0 0,0 1 0,-1-1 0,-1 25 0,1 15 0,2-26 0,1 0 0,1 0 0,11 34 0,-12-49 0,1 0 0,0 0 0,1 0 0,0-1 0,0 0 0,1 0 0,1 0 0,0-1 0,11 12 0,-17-20 0,1 1 0,0-1 0,-1 0 0,1 0 0,0 0 0,0 0 0,1 0 0,-1-1 0,0 1 0,0-1 0,1 0 0,-1 0 0,1 0 0,-1 0 0,1-1 0,-1 0 0,1 1 0,0-1 0,-1 0 0,1-1 0,-1 1 0,7-2 0,-4 0 0,-1 0 0,0-1 0,0 0 0,0 1 0,0-2 0,0 1 0,-1-1 0,0 1 0,1-1 0,-1 0 0,0-1 0,-1 1 0,6-9 0,0-1 0,-1-1 0,0 0 0,-1 0 0,-1-1 0,7-27 0,12-88 0,-18 87 0,16-56 0,-22 98 0,-1-1 0,1 1 0,0-1 0,0 1 0,0 0 0,0-1 0,1 1 0,-1 0 0,1 0 0,-1 0 0,1 0 0,2-2 0,-3 3 0,-1 1 0,0 0 0,0 0 0,1 0 0,-1 0 0,0 0 0,1 0 0,-1 0 0,0 0 0,1-1 0,-1 1 0,0 0 0,0 0 0,1 0 0,-1 1 0,0-1 0,1 0 0,-1 0 0,0 0 0,1 0 0,-1 0 0,0 0 0,0 0 0,1 0 0,-1 1 0,0-1 0,1 0 0,-1 0 0,0 0 0,0 0 0,0 1 0,1-1 0,-1 0 0,7 21 0,-2 13 0,-3 1 0,-1 38 0,1 40 0,0-98 0,0 0 0,1 0 0,0-1 0,1 1 0,8 18 0,-11-30 0,0-1 0,0 1 0,1-1 0,-1 1 0,1-1 0,-1 0 0,1 1 0,0-1 0,0 0 0,-1 0 0,2-1 0,-1 1 0,0 0 0,0-1 0,1 1 0,3 1 0,-4-2 0,-1-1 0,1 0 0,-1 0 0,1 0 0,-1 0 0,1 0 0,-1 0 0,1-1 0,-1 1 0,1 0 0,-1-1 0,1 1 0,-1-1 0,1 0 0,-1 1 0,0-1 0,1 0 0,-1 0 0,0 0 0,0 0 0,1 0 0,-1 0 0,0 0 0,0 0 0,0 0 0,-1-1 0,1 1 0,0 0 0,0-1 0,0-2 0,9-16-1365,-3 0-5461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8:59.712"/>
    </inkml:context>
    <inkml:brush xml:id="br0">
      <inkml:brushProperty name="width" value="0.05" units="cm"/>
      <inkml:brushProperty name="height" value="0.05" units="cm"/>
    </inkml:brush>
  </inkml:definitions>
  <inkml:trace contextRef="#ctx0" brushRef="#br0">142 52 24575,'-3'-3'0,"-5"-5"0,-3 0 0,-3-2 0,-3 0 0,-1 3 0,-1 1 0,3 6 0,1 6 0,3 4 0,3 5 0,11 5 0,3 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0.232"/>
    </inkml:context>
    <inkml:brush xml:id="br0">
      <inkml:brushProperty name="width" value="0.05" units="cm"/>
      <inkml:brushProperty name="height" value="0.05" units="cm"/>
    </inkml:brush>
  </inkml:definitions>
  <inkml:trace contextRef="#ctx0" brushRef="#br0">1 272 24575,'0'-13'0,"0"-24"0,-1 36 0,1-1 0,1 1 0,-1 0 0,0 0 0,0 0 0,0-1 0,0 1 0,1 0 0,-1 0 0,1 0 0,-1 0 0,1 0 0,-1 0 0,1 0 0,0 0 0,-1 0 0,1 0 0,0 0 0,0 0 0,0 0 0,1-1 0,-1 2 0,0 0 0,-1 0 0,1 0 0,0 0 0,-1 0 0,1 0 0,0 0 0,0 1 0,-1-1 0,1 0 0,0 0 0,-1 1 0,1-1 0,-1 0 0,1 1 0,0-1 0,-1 1 0,1-1 0,-1 0 0,1 1 0,-1 0 0,1-1 0,-1 1 0,1-1 0,-1 1 0,0-1 0,1 1 0,-1 1 0,11 19 0,23 97 0,-10-30 0,-22-79 0,7 16 0,-9-25 0,0 0 0,0 1 0,0-1 0,1 0 0,-1 0 0,0 0 0,0 0 0,0 1 0,0-1 0,0 0 0,0 0 0,0 0 0,0 0 0,1 0 0,-1 0 0,0 0 0,0 1 0,0-1 0,0 0 0,1 0 0,-1 0 0,0 0 0,0 0 0,0 0 0,0 0 0,1 0 0,-1 0 0,0 0 0,0 0 0,0 0 0,0 0 0,1 0 0,-1 0 0,0 0 0,0 0 0,0 0 0,0 0 0,1 0 0,5-13 0,13-56 0,34-105 0,-44 148 0,2 0 0,1 1 0,1 0 0,23-31 0,-32 50 0,1 0 0,0 0 0,0 0 0,0 1 0,1 0 0,-1 0 0,13-7 0,-16 11 0,0 0 0,-1 0 0,1 0 0,0 0 0,0 1 0,0-1 0,0 1 0,0 0 0,0-1 0,0 1 0,0 0 0,0 0 0,0 0 0,0 1 0,0-1 0,0 0 0,0 1 0,0-1 0,-1 1 0,1 0 0,0-1 0,0 1 0,0 0 0,-1 0 0,1 0 0,0 0 0,-1 1 0,1-1 0,-1 0 0,1 1 0,-1-1 0,0 1 0,0-1 0,2 3 0,6 10 0,0 0 0,-1 0 0,0 1 0,-1 1 0,6 19 0,20 83 0,-31-113 0,19 93 0,-13-53 0,2 0 0,21 54 0,-29-94 0,0 0 0,0 0 0,1-1 0,0 1 0,-1-1 0,2 0 0,-1 1 0,0-1 0,1-1 0,6 7 0,-8-9 0,0 0 0,0 1 0,0-1 0,1 0 0,-1 0 0,0-1 0,1 1 0,-1 0 0,0-1 0,1 1 0,-1-1 0,1 0 0,-1 0 0,1 0 0,-1 0 0,0 0 0,1 0 0,-1-1 0,1 1 0,-1-1 0,0 0 0,1 0 0,-1 1 0,4-3 0,3-3 38,-1 1 0,1-1 0,-1 0 0,0-1 0,-1 0 0,1 0 0,-1-1 0,11-16 0,-5 5-607,-1-1 0,17-39 0,-15 26-6257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1.588"/>
    </inkml:context>
    <inkml:brush xml:id="br0">
      <inkml:brushProperty name="width" value="0.05" units="cm"/>
      <inkml:brushProperty name="height" value="0.05" units="cm"/>
    </inkml:brush>
  </inkml:definitions>
  <inkml:trace contextRef="#ctx0" brushRef="#br0">19 163 24575,'-3'-3'0,"1"0"0,1-1 0,-1 1 0,0-1 0,1 1 0,0-1 0,0 0 0,0 1 0,0-1 0,0-4 0,-2-25 0,3 33 0,0 82 0,4 143 0,-1-169 0,23 110 0,-25-162 0,1 5 0,0 1 0,1-1 0,7 17 0,-9-25 0,-1 0 0,0 0 0,1 0 0,-1 0 0,1 0 0,-1 0 0,1 0 0,0 0 0,-1 0 0,1 0 0,0 0 0,0 0 0,0-1 0,-1 1 0,1 0 0,0-1 0,0 1 0,0 0 0,0-1 0,0 1 0,0-1 0,0 0 0,0 1 0,1-1 0,-1 0 0,0 0 0,0 1 0,0-1 0,0 0 0,0 0 0,0 0 0,1 0 0,-1-1 0,0 1 0,0 0 0,0 0 0,0-1 0,0 1 0,0-1 0,0 1 0,0-1 0,0 1 0,0-1 0,1 0 0,4-4 0,0-1 0,0 0 0,-1 0 0,0 0 0,0 0 0,0-1 0,-1 0 0,5-9 0,26-65 0,-29 66 0,20-55 0,-9 20 0,33-61 0,-47 104 0,1 1 0,0 0 0,1 0 0,6-8 0,-11 14 0,1-1 0,-1 0 0,1 0 0,-1 1 0,1-1 0,0 0 0,-1 1 0,1-1 0,0 1 0,0-1 0,-1 1 0,1-1 0,0 1 0,0-1 0,0 1 0,0 0 0,-1-1 0,1 1 0,0 0 0,0 0 0,0 0 0,0 0 0,0 0 0,0 0 0,0 0 0,0 0 0,0 0 0,0 0 0,-1 0 0,1 0 0,0 1 0,0-1 0,0 0 0,0 1 0,0-1 0,-1 1 0,1-1 0,0 1 0,0-1 0,-1 1 0,1 0 0,0-1 0,-1 1 0,2 1 0,1 3 0,1 1 0,-1 0 0,-1 1 0,1-1 0,-1 0 0,0 1 0,-1-1 0,2 10 0,3 61 0,-3-36 0,-1-18 0,0 1 0,0 0 0,2 0 0,1 0 0,8 26 0,-12-48 0,0 0 0,-1 0 0,1 0 0,0 0 0,0 0 0,0-1 0,1 1 0,-1 0 0,0 0 0,1-1 0,-1 1 0,1-1 0,-1 1 0,1-1 0,0 0 0,-1 0 0,1 0 0,0 0 0,0 0 0,0 0 0,0 0 0,0 0 0,3 0 0,-2-1 0,0 0 0,0 0 0,0 0 0,0-1 0,-1 1 0,1-1 0,0 0 0,0 0 0,-1 0 0,1 0 0,0 0 0,-1-1 0,1 1 0,-1-1 0,0 1 0,1-1 0,1-3 0,9-7 0,-1-1 0,-1 0 0,0-1 0,-1 0 0,-1-1 0,0 0 0,-1-1 0,8-20 0,-4 4 0,-1 0 0,-2-1 0,7-43 0,-10 36 0,0-49 0,-6 70 0,0 1 0,-2-1 0,0 1 0,-9-35 0,0 26-1365,0 9-5461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1.962"/>
    </inkml:context>
    <inkml:brush xml:id="br0">
      <inkml:brushProperty name="width" value="0.05" units="cm"/>
      <inkml:brushProperty name="height" value="0.05" units="cm"/>
    </inkml:brush>
  </inkml:definitions>
  <inkml:trace contextRef="#ctx0" brushRef="#br0">125 256 24575,'-23'-26'0,"-26"-34"0,41 49 0,2 1 0,-1-1 0,1-1 0,1 1 0,0-1 0,-6-21 0,10 31 0,0 0 0,0 0 0,1 0 0,0 0 0,-1-1 0,1 1 0,0 0 0,0 0 0,0 0 0,0 0 0,0 0 0,0 0 0,1-1 0,-1 1 0,1 0 0,0 0 0,-1 0 0,1 0 0,0 0 0,0 1 0,0-1 0,0 0 0,1 0 0,-1 1 0,0-1 0,1 0 0,-1 1 0,1-1 0,0 1 0,-1 0 0,1 0 0,0-1 0,0 1 0,0 0 0,0 1 0,0-1 0,0 0 0,0 0 0,0 1 0,0 0 0,4-1 0,1 0 0,1 1 0,0 0 0,0 0 0,0 1 0,-1-1 0,1 2 0,0-1 0,-1 1 0,1 1 0,8 3 0,-7-2 0,0 1 0,0 0 0,-1 0 0,0 1 0,0-1 0,-1 2 0,1-1 0,-1 1 0,-1 0 0,1 1 0,-1 0 0,9 15 0,-12-16 0,0-1 0,0 1 0,-1 0 0,0 0 0,0 0 0,0 0 0,-1 0 0,0 0 0,-1 0 0,1 1 0,-2-1 0,1 0 0,-1 0 0,0 0 0,0 1 0,-1-1 0,-4 13 0,-6 7 0,-1-1 0,-18 29 0,20-39 0,1 2 0,0-1 0,1 2 0,1-1 0,1 1 0,-8 32 0,14-48 9,1 0 0,-1-1 0,1 1-1,0 0 1,0 0 0,0 0 0,0 0-1,0 0 1,1 0 0,-1 0 0,1-1-1,0 1 1,0 0 0,0 0 0,0-1-1,0 1 1,0-1 0,1 1 0,0-1-1,-1 1 1,1-1 0,0 0 0,0 0-1,0 0 1,0 0 0,0 0 0,1 0-1,-1-1 1,1 1 0,-1-1 0,1 1-1,-1-1 1,1 0 0,0 0 0,0 0-1,-1-1 1,1 1 0,5 0 0,5 0-223,1 0 1,-1 0 0,0-1-1,0-1 1,0-1 0,0 0-1,16-4 1,1-2-6613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2.175"/>
    </inkml:context>
    <inkml:brush xml:id="br0">
      <inkml:brushProperty name="width" value="0.05" units="cm"/>
      <inkml:brushProperty name="height" value="0.05" units="cm"/>
    </inkml:brush>
  </inkml:definitions>
  <inkml:trace contextRef="#ctx0" brushRef="#br0">129 89 24575,'-32'-1'0,"23"-1"0,-1 2 0,0 0 0,0 0 0,0 0 0,1 1 0,-1 1 0,0 0 0,-9 3 0,19-5 0,0 0 0,0 1 0,0-1 0,0 0 0,0 0 0,0 0 0,0 0 0,0 1 0,0-1 0,0 0 0,0 0 0,1 0 0,-1 0 0,0 1 0,0-1 0,0 0 0,0 0 0,0 0 0,0 0 0,1 0 0,-1 1 0,0-1 0,0 0 0,0 0 0,0 0 0,0 0 0,1 0 0,-1 0 0,0 0 0,0 0 0,0 0 0,1 0 0,-1 0 0,0 1 0,0-1 0,0 0 0,0 0 0,1 0 0,-1 0 0,0-1 0,0 1 0,0 0 0,1 0 0,-1 0 0,14 3 0,59 1 0,0-3 0,-1-3 0,1-4 0,137-28 0,-169 24-455,-1-1 0,40-17 0,-43 12-6371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2.370"/>
    </inkml:context>
    <inkml:brush xml:id="br0">
      <inkml:brushProperty name="width" value="0.05" units="cm"/>
      <inkml:brushProperty name="height" value="0.05" units="cm"/>
    </inkml:brush>
  </inkml:definitions>
  <inkml:trace contextRef="#ctx0" brushRef="#br0">98 196 24575,'-15'-18'0,"1"0"0,1-1 0,0-1 0,-14-31 0,26 48 0,-1 0 0,0 0 0,0 0 0,1 0 0,-1 0 0,1-1 0,0 1 0,0 0 0,0-1 0,0 1 0,1-1 0,-1 1 0,1-1 0,0 1 0,0-1 0,1-6 0,-1 10 0,1-1 0,-1 1 0,1-1 0,-1 1 0,0-1 0,1 1 0,-1 0 0,1-1 0,-1 1 0,1 0 0,0-1 0,-1 1 0,1 0 0,-1-1 0,1 1 0,-1 0 0,1 0 0,0 0 0,-1 0 0,1-1 0,0 1 0,-1 0 0,1 0 0,-1 0 0,1 0 0,0 1 0,-1-1 0,1 0 0,0 0 0,-1 0 0,1 0 0,-1 1 0,1-1 0,0 0 0,-1 0 0,1 1 0,-1-1 0,1 1 0,25 16 0,-25-16 0,28 24 0,-2 2 0,0 0 0,-2 2 0,-1 0 0,-1 2 0,-2 1 0,-1 0 0,-2 2 0,-1 0 0,23 67 0,-35-87 0,-2 0 0,0 1 0,0-1 0,-2 0 0,0 1 0,0 0 0,-1-1 0,-3 22 0,1-25 0,-1 0 0,0 0 0,0-1 0,-1 1 0,0-1 0,-1 0 0,0 0 0,-1-1 0,0 1 0,0-1 0,-14 15 0,3-8-195,0-1 0,-1-1 0,-1 0 0,0-2 0,-1 0 0,-26 11 0,-44 18-6631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4.982"/>
    </inkml:context>
    <inkml:brush xml:id="br0">
      <inkml:brushProperty name="width" value="0.05" units="cm"/>
      <inkml:brushProperty name="height" value="0.05" units="cm"/>
    </inkml:brush>
  </inkml:definitions>
  <inkml:trace contextRef="#ctx0" brushRef="#br0">209 103 24575,'1'-2'0,"1"0"0,-1 0 0,1 0 0,-1 0 0,1-1 0,-1 1 0,0 0 0,0-1 0,0 1 0,-1 0 0,1-1 0,0 1 0,-1-1 0,0 1 0,1-1 0,-1 1 0,0-1 0,0 0 0,-1 1 0,1-1 0,0 1 0,-1-1 0,0 1 0,1 0 0,-1-1 0,0 1 0,0-1 0,-3-3 0,3 4 0,0 0 0,-1 0 0,1 0 0,-1 0 0,1 0 0,-1 0 0,0 1 0,0-1 0,0 1 0,0-1 0,0 1 0,0 0 0,0 0 0,0 0 0,-1 0 0,1 0 0,0 0 0,-1 0 0,1 1 0,0-1 0,-1 1 0,1 0 0,-1 0 0,1 0 0,-1 0 0,1 0 0,0 0 0,-1 1 0,1-1 0,-3 1 0,-1 2 0,-1 0 0,2 1 0,-1-1 0,0 1 0,1 0 0,-1 0 0,1 1 0,0 0 0,1 0 0,-1 0 0,1 0 0,0 1 0,0-1 0,-3 9 0,-4 7 0,1 0 0,-12 41 0,15-37 29,1 1-1,1 0 1,2 0-1,0 0 0,2 0 1,1 0-1,0 1 1,3-1-1,0 0 1,1 0-1,13 42 1,-11-49-136,1 0 0,0 0 1,1-1-1,1 0 0,1 0 1,1-1-1,0 0 0,1-1 1,1 0-1,1-1 0,0-1 1,1 0-1,0 0 0,1-2 1,28 17-1,3-5-6719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6.489"/>
    </inkml:context>
    <inkml:brush xml:id="br0">
      <inkml:brushProperty name="width" value="0.05" units="cm"/>
      <inkml:brushProperty name="height" value="0.05" units="cm"/>
    </inkml:brush>
  </inkml:definitions>
  <inkml:trace contextRef="#ctx0" brushRef="#br0">178 228 24575,'-2'1'0,"0"-1"0,1 0 0,-1 1 0,0 0 0,1-1 0,-1 1 0,1 0 0,-1 0 0,1 0 0,-1 0 0,1 0 0,0 0 0,-1 0 0,1 1 0,0-1 0,0 0 0,0 1 0,-2 2 0,-14 29 0,13-16 0,0 1 0,1 1 0,1-1 0,1 0 0,2 32 0,-2 19 0,-2-35 0,-1 1 0,-1-1 0,-2 0 0,-2-1 0,-1 1 0,-1-2 0,-31 62 0,41-93 0,0 1 0,1-1 0,-1 1 0,0-1 0,0 1 0,-1-1 0,1 0 0,0 1 0,0-1 0,-1 0 0,1 0 0,0 0 0,-1 0 0,-2 1 0,4-2 0,-1 0 0,1 0 0,0 0 0,0 0 0,-1 0 0,1 0 0,0 0 0,0 0 0,0 0 0,-1 0 0,1 0 0,0 0 0,0 0 0,-1 0 0,1 0 0,0 0 0,0 0 0,0-1 0,-1 1 0,1 0 0,0 0 0,0 0 0,0 0 0,0-1 0,0 1 0,-1 0 0,1 0 0,0 0 0,0-1 0,0 1 0,0 0 0,0 0 0,0 0 0,0-1 0,0 1 0,0-19 0,9-19 0,24-64 0,-11 39 0,-5 9 0,2 0 0,3 2 0,2 0 0,2 2 0,44-64 0,-55 94 0,0 1 0,0 1 0,2 0 0,0 1 0,1 1 0,1 1 0,0 0 0,1 2 0,1 0 0,0 1 0,1 1 0,0 1 0,0 1 0,1 1 0,27-6 0,-31 10 0,1 1 0,0 1 0,0 0 0,29 2 0,-42 1 0,1 0 0,-1 0 0,0 1 0,0-1 0,1 2 0,11 4 0,-16-5 0,1 0 0,-1 0 0,0 0 0,0 1 0,0-1 0,0 1 0,0 0 0,0 0 0,-1 0 0,1 0 0,-1 0 0,0 0 0,3 7 0,-3-6 0,-1 1 0,0-1 0,0 1 0,0 0 0,0-1 0,-1 1 0,0 0 0,0 0 0,0-1 0,0 1 0,-1 0 0,0-1 0,0 1 0,0 0 0,0-1 0,-1 1 0,0-1 0,-4 7 0,-1 2 0,0-1 0,-2 0 0,1 0 0,-21 20 0,2-6 0,-2-1 0,0-2 0,-2-1 0,-40 22 0,-139 60 0,34-36 0,224-81 0,83-9 0,-131 22 0,64-6 0,63 3 0,-109 3 0,0 2 0,0 0 0,0 1 0,0 0 0,-1 2 0,1 0 0,-1 1 0,24 12 0,-37-16 0,0 0 0,-1 0 0,0 0 0,1 1 0,-1 0 0,0-1 0,0 1 0,0 0 0,0 1 0,-1-1 0,1 0 0,-1 1 0,0-1 0,0 1 0,0 0 0,-1 0 0,1 0 0,-1 0 0,0 0 0,0 0 0,0 5 0,0-4 0,-2 0 0,1 1 0,0-1 0,-1 0 0,0 1 0,-1-1 0,1 0 0,-1 0 0,0 0 0,0 0 0,0 0 0,-1-1 0,1 1 0,-1-1 0,-1 1 0,-4 4 0,-5 5 0,0-1 0,-2-1 0,1 0 0,-2-1 0,1-1 0,-31 16 0,14-12 0,0 0 0,-60 15 0,57-20-195,0-2 0,-1-1 0,1-2 0,-1-1 0,0-2 0,-44-5 0,46-1-6631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5.341"/>
    </inkml:context>
    <inkml:brush xml:id="br0">
      <inkml:brushProperty name="width" value="0.05" units="cm"/>
      <inkml:brushProperty name="height" value="0.05" units="cm"/>
    </inkml:brush>
  </inkml:definitions>
  <inkml:trace contextRef="#ctx0" brushRef="#br0">123 149 24575,'0'-7'0,"-1"1"0,0 0 0,0-1 0,0 1 0,-3-8 0,3 12 0,1 0 0,-1 0 0,0 0 0,0 0 0,0 0 0,0 0 0,0 0 0,0 0 0,-1 0 0,1 1 0,-1-1 0,1 1 0,-1-1 0,1 1 0,-1-1 0,0 1 0,0 0 0,-2-2 0,3 3 0,0 0 0,-1 0 0,1 0 0,0 1 0,0-1 0,0 0 0,0 0 0,0 1 0,0-1 0,0 0 0,0 1 0,0-1 0,0 1 0,0-1 0,0 1 0,0 0 0,0-1 0,0 1 0,0 0 0,1 0 0,-1 0 0,0 0 0,0 0 0,1-1 0,-1 1 0,1 0 0,-1 0 0,0 2 0,-15 33 0,13-30 0,-6 18 0,1 0 0,1 1 0,2-1 0,0 2 0,1-1 0,2 0 0,0 1 0,4 42 0,-2-61 0,1-1 0,1 1 0,-1 0 0,1-1 0,0 1 0,1-1 0,0 0 0,0 0 0,0 0 0,0 0 0,1-1 0,0 1 0,0-1 0,1 0 0,-1 0 0,1 0 0,0-1 0,1 1 0,-1-1 0,1-1 0,0 1 0,-1-1 0,1 0 0,1 0 0,-1-1 0,0 0 0,1 0 0,-1 0 0,1-1 0,0 0 0,-1 0 0,1-1 0,0 1 0,0-2 0,-1 1 0,1-1 0,0 0 0,-1 0 0,12-4 0,-6 0 0,1-1 0,-2 0 0,1 0 0,0-2 0,-1 1 0,-1-1 0,1-1 0,-1 0 0,-1 0 0,0-1 0,0 0 0,-1-1 0,0 0 0,-1 0 0,10-19 0,-3 0 0,-1 0 0,-2-1 0,0 0 0,-2-1 0,5-40 0,-12 61 0,6-52 0,-7 58 0,-1 1 0,0-1 0,-1 0 0,1 1 0,-1-1 0,0 1 0,0-1 0,0 1 0,-1-1 0,-3-7 0,5 11-34,0 1 0,-1-1 0,1 0 0,-1 0 0,1 0-1,-1 0 1,0 1 0,1-1 0,-1 0 0,0 0 0,1 1 0,-1-1 0,0 1-1,0-1 1,0 1 0,1-1 0,-1 1 0,0-1 0,0 1 0,0 0-1,0-1 1,0 1 0,0 0 0,0 0 0,0 0 0,0 0 0,0 0 0,0 0-1,0 0 1,0 0 0,1 0 0,-1 0 0,0 0 0,0 1 0,0-1 0,0 0-1,0 1 1,0-1 0,-1 1 0,-6 7-6792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5.663"/>
    </inkml:context>
    <inkml:brush xml:id="br0">
      <inkml:brushProperty name="width" value="0.05" units="cm"/>
      <inkml:brushProperty name="height" value="0.05" units="cm"/>
    </inkml:brush>
  </inkml:definitions>
  <inkml:trace contextRef="#ctx0" brushRef="#br0">169 106 24575,'1'0'0,"1"0"0,0 0 0,-1 0 0,1-1 0,-1 1 0,1-1 0,0 1 0,-1-1 0,1 0 0,-1 1 0,0-1 0,1 0 0,-1 0 0,1 0 0,-1 0 0,0 0 0,0-1 0,0 1 0,0 0 0,0 0 0,0-1 0,0 1 0,0-1 0,0 1 0,-1-1 0,1 1 0,0-1 0,-1 1 0,0-1 0,1 0 0,-1 1 0,0-1 0,0 0 0,0 1 0,0-1 0,0 0 0,0 1 0,0-3 0,0 2 0,-1-1 0,1 0 0,0 0 0,-1 1 0,1-1 0,-1 1 0,0-1 0,0 0 0,0 1 0,0-1 0,0 1 0,-1 0 0,1-1 0,-1 1 0,0 0 0,1 0 0,-1 0 0,0 0 0,0 0 0,0 0 0,-1 1 0,1-1 0,-4-1 0,4 2 0,0 0 0,0 1 0,0-1 0,0 1 0,0 0 0,0 0 0,0 0 0,0 0 0,0 0 0,1 0 0,-1 0 0,0 0 0,0 1 0,0-1 0,0 1 0,0 0 0,0-1 0,0 1 0,-1 1 0,-1 1 0,1-1 0,0 0 0,1 1 0,-1 0 0,0 0 0,1 0 0,0 0 0,0 0 0,-3 5 0,0 0 0,2 1 0,-1-1 0,1 1 0,1 0 0,-1 0 0,2 0 0,-3 16 0,4-16 0,1 0 0,0 0 0,0 0 0,1 0 0,0 0 0,0 0 0,1 0 0,4 9 0,5 8 0,21 30 0,-24-41 0,1 0 0,-2 1 0,0 0 0,-1 0 0,-1 0 0,6 23 0,-11-36 9,-1 1 0,1-1 0,-1 0 0,0 1 0,0-1 0,0 1 0,0-1 0,-1 0 0,1 1 0,-1-1 0,0 0 0,0 1 0,0-1 0,0 0 0,-1 0 0,1 0 0,-1 0 0,0 0 0,0 0 0,0-1 0,0 1 0,-1-1 0,1 1 0,-1-1 0,1 0 0,-1 0 0,0 0 0,0 0 0,1 0 0,-1-1 0,-1 1 0,1-1 0,0 0 0,0 0 0,-1 0 0,1 0 0,-6 0 0,4 0-78,0 0 1,0-1 0,0 1 0,0-1-1,-1 0 1,1-1 0,0 0-1,0 1 1,0-1 0,0-1 0,0 1-1,0-1 1,0 0 0,1 0 0,-1 0-1,0-1 1,1 0 0,0 0 0,0 0-1,0 0 1,0-1 0,0 1-1,1-1 1,-6-6 0,1-7-6758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022"/>
    </inkml:context>
    <inkml:brush xml:id="br0">
      <inkml:brushProperty name="width" value="0.05" units="cm"/>
      <inkml:brushProperty name="height" value="0.05" units="cm"/>
    </inkml:brush>
  </inkml:definitions>
  <inkml:trace contextRef="#ctx0" brushRef="#br0">53 176 24575,'2'1'0,"0"-1"0,0 1 0,0-1 0,0 1 0,0-1 0,-1 1 0,1 0 0,0 0 0,0 0 0,-1 0 0,1 0 0,-1 1 0,1-1 0,-1 0 0,1 1 0,-1-1 0,0 1 0,1-1 0,-1 1 0,0 0 0,0-1 0,0 1 0,-1 0 0,2 2 0,-1-1 0,1 0 0,0 0 0,0 0 0,0 0 0,0 0 0,1 0 0,-1-1 0,4 4 0,-3-4 0,-1-1 0,1 1 0,0 0 0,0-1 0,0 0 0,0 0 0,0 0 0,0 0 0,0 0 0,0 0 0,0-1 0,0 1 0,1-1 0,-1 0 0,0 0 0,0-1 0,5 0 0,-3 0 0,-1 0 0,0-1 0,0 0 0,0 0 0,0 0 0,0 0 0,0-1 0,0 0 0,-1 1 0,0-1 0,5-5 0,-1 0 0,0-1 0,0-1 0,-1 1 0,0-1 0,0 0 0,-1-1 0,0 1 0,5-22 0,-9 28 0,1-1 0,-2 0 0,1 0 0,-1 0 0,1 0 0,-1 0 0,-1 0 0,1 1 0,-1-1 0,1 0 0,-2 0 0,1 0 0,0 1 0,-4-8 0,4 10 0,0 0 0,-1 0 0,1 0 0,-1 0 0,0 0 0,0 0 0,1 0 0,-1 1 0,0-1 0,-1 1 0,1-1 0,0 1 0,0 0 0,-1 0 0,1 0 0,0 0 0,-1 0 0,1 0 0,-1 1 0,1-1 0,-1 1 0,1 0 0,-1 0 0,0 0 0,1 0 0,-1 0 0,1 0 0,-1 1 0,-3 0 0,-3 2 0,0 0 0,0 0 0,0 1 0,0 0 0,0 0 0,1 1 0,0 0 0,0 1 0,0-1 0,1 2 0,0-1 0,0 1 0,0 0 0,1 0 0,-11 17 0,8-9 0,-1 1 0,2 0 0,0 0 0,1 1 0,1 0 0,1 1 0,-6 28 0,9-36-52,0 0-1,2-1 1,-1 1-1,1 0 1,0 0-1,1-1 1,0 1-1,1 0 1,0-1-1,0 1 1,1-1-1,0 0 1,1 0-1,0 0 1,0 0-1,1-1 1,0 1-1,1-1 1,0 0-1,0-1 0,0 1 1,1-2-1,0 1 1,1 0-1,14 9 1,13 2-6774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357"/>
    </inkml:context>
    <inkml:brush xml:id="br0">
      <inkml:brushProperty name="width" value="0.05" units="cm"/>
      <inkml:brushProperty name="height" value="0.05" units="cm"/>
    </inkml:brush>
  </inkml:definitions>
  <inkml:trace contextRef="#ctx0" brushRef="#br0">66 234 24575,'-7'-60'0,"5"49"0,0 1 0,1-1 0,0 0 0,0 0 0,2-10 0,-1 21 0,0 0 0,0 0 0,0 0 0,1 0 0,-1 1 0,0-1 0,0 0 0,0 0 0,0 0 0,0 0 0,1 0 0,-1 0 0,0 0 0,0 1 0,0-1 0,0 0 0,1 0 0,-1 0 0,0 0 0,0 0 0,0 0 0,1 0 0,-1 0 0,0 0 0,0 0 0,0 0 0,0 0 0,1 0 0,-1 0 0,0 0 0,0 0 0,0 0 0,1 0 0,-1-1 0,0 1 0,0 0 0,0 0 0,0 0 0,0 0 0,1 0 0,-1 0 0,0 0 0,0-1 0,0 1 0,0 0 0,0 0 0,0 0 0,1 0 0,-1 0 0,0-1 0,0 1 0,0 0 0,0 0 0,0 0 0,0-1 0,0 1 0,0 0 0,8 17 0,8 25 0,-3 1 0,-1 1 0,-2 0 0,-3 1 0,3 48 0,-9-86 0,-1-1 0,-1 0 0,1 0 0,-1 0 0,-1 0 0,1 0 0,-1 0 0,-4 11 0,5-15 0,1-1 0,-1 1 0,0-1 0,0 0 0,0 1 0,0-1 0,0 0 0,0 0 0,0 0 0,0 0 0,0 0 0,0 0 0,-1 0 0,1 0 0,0 0 0,-1-1 0,1 1 0,0 0 0,-1-1 0,1 1 0,-1-1 0,1 0 0,-1 1 0,0-1 0,1 0 0,-1 0 0,1 0 0,-1 0 0,1 0 0,-1-1 0,1 1 0,-1 0 0,1-1 0,-1 1 0,1-1 0,-1 1 0,1-1 0,-1 0 0,1 1 0,-2-3 0,-2 0 0,0 0 0,0 0 0,0 0 0,1-1 0,0 0 0,0 0 0,0 0 0,0 0 0,1 0 0,-1-1 0,1 0 0,0 0 0,1 0 0,-1 0 0,1 0 0,0 0 0,0-1 0,1 1 0,-1-1 0,1 1 0,0-1 0,1 0 0,0 1 0,-1-1 0,2 0 0,0-6 0,1-1 0,0 0 0,1 0 0,1 1 0,0 0 0,1-1 0,0 2 0,1-1 0,0 0 0,1 1 0,12-15 0,2 1-136,1 2-1,1 1 1,1 1-1,1 1 1,1 1-1,0 1 1,2 1-1,0 2 0,40-17 1,-38 20-6690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6.566"/>
    </inkml:context>
    <inkml:brush xml:id="br0">
      <inkml:brushProperty name="width" value="0.05" units="cm"/>
      <inkml:brushProperty name="height" value="0.05" units="cm"/>
    </inkml:brush>
  </inkml:definitions>
  <inkml:trace contextRef="#ctx0" brushRef="#br0">95 36 24575,'-3'-3'0,"-1"-4"0,-3-1 0,0-2 0,4 3 0,2 7 0,6 9 0,3 12 0,2 13 0,1 12 0,0 12 0,-6 10 0,-6 11 0,-10 3 0,-13 1 0,-17-1 0,-1-15-8191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8.963"/>
    </inkml:context>
    <inkml:brush xml:id="br0">
      <inkml:brushProperty name="width" value="0.05" units="cm"/>
      <inkml:brushProperty name="height" value="0.05" units="cm"/>
    </inkml:brush>
  </inkml:definitions>
  <inkml:trace contextRef="#ctx0" brushRef="#br0">2047 1 24575,'-15'17'0,"1"1"0,1 1 0,1 0 0,0 1 0,-9 24 0,8-16 0,2 2 0,1-1 0,1 1 0,-7 41 0,-6 125 0,16-145 0,-3 0 0,-2-1 0,-3 0 0,-29 73 0,40-115 0,-1 1 0,0-1 0,-1 1 0,0-1 0,0 0 0,-1-1 0,0 0 0,0 1 0,-14 10 0,8-9 0,0 0 0,0-1 0,-1-1 0,0 0 0,-23 9 0,-8-3 0,1-1 0,-2-2 0,-48 4 0,83-13 0,-84 11 0,-1 0 0,-163 41 0,235-46 0,1 1 0,-28 14 0,40-17 0,1 1 0,0-1 0,0 1 0,1 1 0,-1 0 0,1 0 0,-10 12 0,16-16 0,0-1 0,-1 1 0,2 0 0,-1 0 0,0 0 0,1 1 0,-1-1 0,1 0 0,0 1 0,0-1 0,0 0 0,0 1 0,1-1 0,-1 1 0,1-1 0,0 1 0,0 0 0,1-1 0,-1 1 0,1-1 0,-1 1 0,1-1 0,0 0 0,0 1 0,1-1 0,-1 0 0,4 6 0,4 5 0,1-2 0,1 1 0,0-1 0,0 0 0,14 10 0,-12-11 0,-1 0 0,19 24 0,-23-23 0,0 0 0,-1 1 0,-1 0 0,0 1 0,-1 0 0,0-1 0,-1 2 0,0-1 0,1 15 0,-3-6 0,-1 0 0,-1 0 0,0-1 0,-2 1 0,-5 26 0,-9 16 0,-2-1 0,-52 119 0,-13 1 0,-8 19 0,-17 18 0,29-65 0,64-127 0,-2-2 0,0 0 0,-28 32 0,6-7 0,30-37 0,0 0 0,1 1 0,1 0 0,1 0 0,0 1 0,-4 20 0,5-19 0,0 0 0,-2 0 0,0 0 0,-17 30 0,17-38 0,-1 0 0,-1-1 0,0 1 0,-18 13 0,17-15 0,1 0 0,0 1 0,0 0 0,-14 20 0,14-13 0,0 0 0,2 1 0,0 1 0,1-1 0,1 1 0,0 0 0,1 0 0,1 0 0,-1 32 0,3 14 0,11 90 0,12 8 0,4 43 0,-25-178 0,-1 1 0,-1 0 0,-2 0 0,0-1 0,-11 40 0,-20 40 0,-16 68 0,47-160 0,-6 28 0,-4 55 0,12-85 0,0 0 0,2 0 0,-1 0 0,2 0 0,0-1 0,0 1 0,1 0 0,8 21 0,-11-33 5,0-1 0,0 1-1,0-1 1,1 1 0,-1 0 0,0-1-1,0 1 1,0-1 0,0 1 0,1-1-1,-1 1 1,0-1 0,1 0 0,-1 1-1,0-1 1,1 1 0,-1-1 0,0 1-1,1-1 1,-1 0 0,1 1 0,-1-1-1,1 0 1,-1 0 0,1 1-1,-1-1 1,1 0 0,-1 0 0,1 0-1,-1 0 1,1 1 0,-1-1 0,1 0-1,-1 0 1,2 0 0,-1-1 7,0 0 0,0 0 0,-1 0 1,1 0-1,0 0 0,0 0 0,0-1 0,-1 1 1,1 0-1,-1 0 0,1-1 0,-1 1 0,1-2 1,10-45-1720,-9 26-5119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49:09.312"/>
    </inkml:context>
    <inkml:brush xml:id="br0">
      <inkml:brushProperty name="width" value="0.05" units="cm"/>
      <inkml:brushProperty name="height" value="0.05" units="cm"/>
    </inkml:brush>
  </inkml:definitions>
  <inkml:trace contextRef="#ctx0" brushRef="#br0">1 1 24575,'0'2'0,"1"1"0,-1 0 0,1-1 0,0 1 0,0-1 0,0 0 0,0 1 0,0-1 0,0 0 0,1 1 0,-1-1 0,1 0 0,0 0 0,-1 0 0,1-1 0,0 1 0,0 0 0,0-1 0,0 1 0,1-1 0,3 3 0,2 0 0,1 0 0,-1 0 0,1-1 0,17 5 0,8-1 0,0-1 0,0-1 0,1-2 0,0-1 0,-1-2 0,46-5 0,-68 3 0,-1 0 0,0-1 0,0 0 0,0 0 0,-1-2 0,1 1 0,-1-1 0,17-11 0,-54 30-1365,7 1-5461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5.008"/>
    </inkml:context>
    <inkml:brush xml:id="br0">
      <inkml:brushProperty name="width" value="0.05" units="cm"/>
      <inkml:brushProperty name="height" value="0.05" units="cm"/>
    </inkml:brush>
  </inkml:definitions>
  <inkml:trace contextRef="#ctx0" brushRef="#br0">328 105 24575,'6'-28'0,"-4"22"0,-1-1 0,1 0 0,-1 0 0,0 0 0,-1-8 0,0 14 0,0-1 0,0 1 0,0 0 0,-1 0 0,1 0 0,0 0 0,-1 0 0,1-1 0,-1 1 0,1 0 0,-1 0 0,1 0 0,-1 0 0,0 0 0,1 0 0,-1 1 0,0-1 0,0 0 0,0 0 0,0 0 0,0 1 0,0-1 0,0 0 0,0 1 0,0-1 0,0 1 0,0-1 0,0 1 0,0 0 0,-1-1 0,1 1 0,0 0 0,0 0 0,0 0 0,-2 0 0,0 0 0,1 0 0,0 0 0,0 1 0,0-1 0,0 1 0,0-1 0,0 1 0,0 0 0,0 0 0,0 0 0,0 0 0,0 0 0,0 0 0,1 0 0,-1 1 0,1-1 0,-1 1 0,1-1 0,-1 1 0,1 0 0,0-1 0,-1 1 0,1 0 0,0 0 0,0 0 0,0 0 0,1 0 0,-1 0 0,0 0 0,0 4 0,0 1 0,-1 0 0,1 0 0,0 0 0,1 0 0,0 0 0,0 0 0,0 0 0,2 8 0,3 1 0,0-1 0,1-1 0,10 22 0,-8-21 0,0 1 0,9 33 0,-16-44 0,0 0 0,0 0 0,0 1 0,-1-1 0,0 0 0,0 1 0,0-1 0,-1 0 0,1 1 0,-1-1 0,-1 0 0,1 0 0,-5 10 0,2-7 0,-1 0 0,0 1 0,-1-2 0,0 1 0,0-1 0,-1 0 0,1 0 0,-2 0 0,1-1 0,-1 0 0,0-1 0,0 0 0,-16 8 0,3-4 0,-2 0 0,1-2 0,-1 0 0,-34 5 0,50-11 0,1 0 0,0-1 0,0 0 0,-1 0 0,-7-1 0,13 1 0,0 0 0,0 0 0,0-1 0,0 1 0,0 0 0,0 0 0,0-1 0,0 1 0,1-1 0,-1 1 0,0-1 0,0 1 0,0-1 0,1 0 0,-1 1 0,0-1 0,1 0 0,-2 0 0,2 0 0,0 0 0,0 0 0,0 0 0,0 0 0,-1 0 0,1 0 0,0 0 0,1 0 0,-1 0 0,0 0 0,0 0 0,0 1 0,0-1 0,1 0 0,-1 0 0,0 0 0,1 0 0,-1 0 0,1 0 0,-1 1 0,1-1 0,0-1 0,4-3 0,0-1 0,0 1 0,0 0 0,0 1 0,1-1 0,-1 1 0,1 0 0,0 0 0,0 1 0,1 0 0,-1 0 0,1 0 0,10-2 0,4 0 0,0 0 0,1 2 0,24-2 0,-38 5 0,0-1 0,-1 1 0,1 1 0,0 0 0,-1 0 0,13 3 0,-18-3 0,0-1 0,-1 1 0,1 0 0,0 0 0,0 0 0,0 0 0,0 0 0,-1 0 0,1 0 0,-1 1 0,1-1 0,-1 1 0,1-1 0,-1 1 0,0-1 0,1 1 0,-1 0 0,0 0 0,0-1 0,-1 1 0,1 0 0,0 0 0,0 0 0,-1 0 0,1 0 0,-1 0 0,0 0 0,0 0 0,0 3 0,0 6 0,-2-1 0,1 1 0,-1-1 0,-1 0 0,0 0 0,0 0 0,-9 18 0,-43 66 0,29-52 0,20-33 0,1 1 0,0 0 0,0 0 0,1 0 0,1 1 0,-1 0 0,2-1 0,-3 14 0,5-20 0,0 0 0,0-1 0,0 1 0,1-1 0,-1 1 0,1 0 0,0-1 0,0 1 0,0-1 0,0 0 0,0 1 0,1-1 0,0 0 0,-1 0 0,1 0 0,0 0 0,1 0 0,-1 0 0,1-1 0,-1 1 0,1-1 0,0 1 0,-1-1 0,1 0 0,0 0 0,1-1 0,-1 1 0,6 2 0,8 1 0,0 0 0,-1-1 0,1-1 0,0 0 0,1-2 0,-1 0 0,0-1 0,0 0 0,0-2 0,24-4 0,-16-1-1365,-5-1-5461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6.937"/>
    </inkml:context>
    <inkml:brush xml:id="br0">
      <inkml:brushProperty name="width" value="0.05" units="cm"/>
      <inkml:brushProperty name="height" value="0.05" units="cm"/>
    </inkml:brush>
  </inkml:definitions>
  <inkml:trace contextRef="#ctx0" brushRef="#br0">216 252 24575,'1'0'0,"0"0"0,0 0 0,0 0 0,0 0 0,0 0 0,1 1 0,-1-1 0,0 0 0,0 1 0,0-1 0,0 0 0,0 1 0,0-1 0,0 1 0,0 0 0,0-1 0,0 1 0,0 0 0,-1 0 0,1-1 0,0 1 0,1 2 0,-1-2 0,-1 1 0,1 0 0,0 0 0,-1 0 0,1 0 0,-1 0 0,1 1 0,-1-1 0,0 0 0,0 0 0,0 3 0,-2 7 0,1-1 0,-2 0 0,-6 18 0,8-23 0,-15 37 0,-2 0 0,-1-1 0,-2-1 0,-2-1 0,-2-1 0,-49 60 0,51-79 0,14-18 0,9-2 0,0-1 0,0 0 0,0 1 0,0-1 0,0 0 0,0 1 0,0-1 0,0 1 0,0-1 0,0 0 0,0 1 0,0-1 0,1 0 0,-1 1 0,0-1 0,0 1 0,1-1 0,-1 1 0,1-2 0,34-61 0,50-66 0,-43 67 0,16-29 0,63-89 0,-99 150 0,2 1 0,2 1 0,46-41 0,-67 65 0,1 0 0,-1 0 0,1 0 0,0 1 0,0-1 0,1 2 0,12-5 0,-18 6 0,1 1 0,0-1 0,0 1 0,0 0 0,0 0 0,0 0 0,0 0 0,0 0 0,0 0 0,0 1 0,0-1 0,0 1 0,0-1 0,0 1 0,0 0 0,0 0 0,0 0 0,-1 0 0,1 0 0,0 0 0,-1 0 0,1 0 0,-1 1 0,1-1 0,-1 1 0,0-1 0,1 1 0,-1 0 0,0-1 0,1 4 0,2 4 0,0-1 0,-1 1 0,-1-1 0,1 1 0,-1 0 0,-1 0 0,0 0 0,1 14 0,-7 77 0,4-92 0,-51 324 0,32-225 0,13-65-1365,1-10-5461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13T07:42:14.676"/>
    </inkml:context>
    <inkml:brush xml:id="br0">
      <inkml:brushProperty name="width" value="0.05292" units="cm"/>
      <inkml:brushProperty name="height" value="0.05292" units="cm"/>
      <inkml:brushProperty name="color" value="#FF0000"/>
    </inkml:brush>
  </inkml:definitions>
  <inkml:trace contextRef="#ctx0" brushRef="#br0">6084 3042 0,'0'0'0,"13"-26"31,14 26-31,-1 39 31,-13-12 1,-13-14-32,-26 66 31,-40 146 0,13-53 0,53-106 1,39-198-1,54-172 0,13 79 0,-27 238 1,-66 14-32,27 158 31,-27-132-31,27 145 31,-14-53-15</inkml:trace>
  <inkml:trace contextRef="#ctx0" brushRef="#br0" timeOffset="177.64">6163 3439 0,'-26'-13'31,"52"26"-31,1-66 32,-1 40-32,80-14 15</inkml:trace>
  <inkml:trace contextRef="#ctx0" brushRef="#br0" timeOffset="599.29">6534 3306 0,'13'27'62,"-13"-14"-46,13 0-16,-13 1 15,40 78 1,-27-79 0,-13 40-1,0-39 17,0-28-17,0-91 1,13 78-1,0-13-15,14-52 16,-14 79 0,-13-1-16,40 41 15,13 105 17,-53-105-17,26 52 1,-26-66-1,13 0 1</inkml:trace>
  <inkml:trace contextRef="#ctx0" brushRef="#br0" timeOffset="939">6891 3346 0,'0'0'0,"0"27"47,13-14-31,0 40-1,0-27 1,27 27 0,-27-53-1,0 13-15,14-13 16,-14-13-1,-13-13-15,13-146 32,-13 132-17,-13 14-15,0-14 16,0 40 0,-1 0 15</inkml:trace>
  <inkml:trace contextRef="#ctx0" brushRef="#br0" timeOffset="1610.05">7063 3121 0,'0'0'16,"0"-92"-1,0 79 1,13-14-1,0 133 17,0-27-17,-13 159 17,0-211-17,0-1-15,0 27 31,13-53 16,-13-13 16,0 0-32,0-14 0,0-52 1,0 52-32,27-65 31,39 12 0,-40 80-31,41 80 31,-41 65 1,-79-65-1,-26-80 0,52 0-31</inkml:trace>
  <inkml:trace contextRef="#ctx0" brushRef="#br0" timeOffset="2054.77">7459 3055 0,'-26'-66'31,"52"132"-31,-65-158 32,39 105-32,26 79 31,14 94 0,-40-160-31,13 67 16,-13-80-1,0 0 1,0-26 0,26-80 15,-12 80-31,39-66 15,-40 79 1,13 39 0,-26-12-1,27 105 17,-14-79-17</inkml:trace>
  <inkml:trace contextRef="#ctx0" brushRef="#br0" timeOffset="2514.58">8015 3333 0,'13'-27'16,"-26"54"-16,26-67 0,-13 14 0,-53-80 31,40 80-16,-53-14 1,53 40 0,-40 66-1,39-53 1,-12 80 0,26-80-16,13 53 31,0-53-16,14-13 1,-1 0 0,-26-13-16,53-93 31,-40 80-15,1 13-1,-1 26 1,0 53-1,0-40 1,-13-12-16,27 25 16,-14-25-1,-13-1-15,13-13 0</inkml:trace>
  <inkml:trace contextRef="#ctx0" brushRef="#br0" timeOffset="2856.94">8081 3148 0,'0'0'0,"0"-40"16,0 27 0,13 26-1,14 80 1,-14-67 0,26 67-1,-25-80 1,-14 0-16,26 14 15,-13-27 1,40-119 15,-39 52-15,12 1 15,-13 119 0,-13-40-15,0 27-16</inkml:trace>
  <inkml:trace contextRef="#ctx0" brushRef="#br0" timeOffset="3317.38">6520 3624 0,'0'0'0,"27"13"31,277 0 1,450-26-1,-622 13-16,278 0 1,-291 0 0,-26 0 15,-120 0 0,1 0-15</inkml:trace>
  <inkml:trace contextRef="#ctx0" brushRef="#br0" timeOffset="4842.2">15540 6467 0,'0'0'0,"-26"-79"31,26 66-31,-13-67 31,-1 54-15,14 13 15,397 39 0,383 14 0,-39-14 1,-291-26-17,-397 0 1,26-13 15,-92 13-15,-14 0-1,14 0-15</inkml:trace>
  <inkml:trace contextRef="#ctx0" brushRef="#br0" timeOffset="5856.36">18556 6176 0,'0'0'0,"-14"-13"15,28 13 17,-14 53-1,0-40-15,0 14-16,-40 65 31,40-52 0,-13-40-31,13-27 31,0-92 1,26-53-1,27 80 0,13 65 0,27 120 1,-80 0-1,-53-1 0,-92-39 0,53-40 1,132-39-1,132 13 0,-93 65 0,-92 1 1,-119-13-1,-53-53 0,146 0-31,0-1 0</inkml:trace>
  <inkml:trace contextRef="#ctx0" brushRef="#br0" timeOffset="6345.03">19005 6070 0,'0'0'0,"14"-13"31,-14 106 0,-14 52 0,14-118-31,-26 65 32,-1-92-1,54-106 0,52-105 0,-52 171-31,26-39 32,-14 158-1,1 186 0,-40-120 0,0-132-31</inkml:trace>
  <inkml:trace contextRef="#ctx0" brushRef="#br0" timeOffset="6506.14">19019 6269 0,'-14'-27'31,"28"54"-31,52-67 16,-40 40 0,80-13-1</inkml:trace>
  <inkml:trace contextRef="#ctx0" brushRef="#br0" timeOffset="6874.36">19587 6123 0,'0'0'0,"-13"-92"16,13 79-1,-40-1 1,27 14 0,-53 40-1,53-27 1,-40 67-1,40-67 1,13 13-16,13 27 16,0-26-1,14-14-15,-1 26 16,27 14 0,-40-53-1,-26 14 1,0-14-1,-14-14-15,-39-12 16,40 26-16,-40-27 16</inkml:trace>
  <inkml:trace contextRef="#ctx0" brushRef="#br0" timeOffset="8991.15">15355 5290 0,'0'0'0,"0"13"16,-26-13-16,26-13 15,0 0 1,145 13-1,-66 0 1,424 13 0,-357-13-1,12 13-15,345 1 32,-424-1-32,-13-13 0,-13 0 15,0 0-15,-26 0 0,-14 0 16,13-13-1,-26-1 1,-13 14 0</inkml:trace>
  <inkml:trace contextRef="#ctx0" brushRef="#br0" timeOffset="23675.4">19402 3187 0,'0'0'15,"-13"0"1,0 0-16,26 14 47,66-1-16,-52-13-31,12 0 16,80 0-1,-92 0-15,-1 0 16,40 0 15</inkml:trace>
  <inkml:trace contextRef="#ctx0" brushRef="#br0" timeOffset="24267.49">19614 2976 0,'-27'0'31,"54"0"-31,-67 0 32,53 13-32,40 14 31,40 39 0,-80-53-31,66 40 31,-39-14 1,-40-25-17,0 12 1,-13-13-1,-14 14 1,14-14-16,0 0 16,-53 40-1,53-53 1,-54 53 15,54-26 0,13-41 32</inkml:trace>
  <inkml:trace contextRef="#ctx0" brushRef="#br0" timeOffset="27598.36">19455 3822 0,'0'0'16,"-26"-13"15,65 13 16,107 0-16,-14 0 0,-92 0 1,-54 0 14</inkml:trace>
  <inkml:trace contextRef="#ctx0" brushRef="#br0" timeOffset="28203.87">19706 3637 0,'-26'0'31,"52"0"-31,-52 13 47,66 14-16,-27-14-31,40 40 32,-27-40-32,40 27 15,-53-40 1,1 13 0,-14 0-1,-14-13 32,14 13-47,-52 14 31,-15 13-15,41-27 15,26 0-15</inkml:trace>
  <inkml:trace contextRef="#ctx0" brushRef="#br0" timeOffset="34108.44">19468 4510 0,'13'13'78,"67"-13"-47,-54 0-15,93 0 15,-105 0-31,12 0 32,-13 0-1</inkml:trace>
  <inkml:trace contextRef="#ctx0" brushRef="#br0" timeOffset="34825.68">19706 4391 0,'0'0'0,"-13"0"31,26 13 32,1 14-32,25 12 0,1 1 0,-27-40-31,0 13 0,14 0 32,-1 1-1,-26-1 0,-39 0 0,-14 14 1,26 12-1,14-39-31,13 27 31,0-14 0,0-26 32,0-1-63</inkml:trace>
  <inkml:trace contextRef="#ctx0" brushRef="#br0" timeOffset="39728.33">19587 5198 0,'0'0'0,"-13"-14"31,0 14 1,66 14-1,53-1 0,-93-13-31,40 0 31,-14 0 1,-25 0-1,-14-13 31,-14 13-46</inkml:trace>
  <inkml:trace contextRef="#ctx0" brushRef="#br0" timeOffset="40326.39">19733 5052 0,'0'0'0,"-13"0"32,13 13-1,26 1 0,27 25 0,-40-39-31,0 13 16,40 14 15,-40-1 0,-26 1 1,-26-1-1,-14 1 0,26-1 0,14-26 1</inkml:trace>
  <inkml:trace contextRef="#ctx0" brushRef="#br0" timeOffset="43318.17">28184 4827 0,'0'0'0,"-13"0"15,79 14 32,-26-14-31,12 0-16,319 39 31,-27-26 0,-278 1-15,-13-14 15,-93-14-15</inkml:trace>
  <inkml:trace contextRef="#ctx0" brushRef="#br0" timeOffset="43768.31">28184 6031 0,'0'0'0,"53"26"32,264-39-1,67 0 0,-331 13-31,53-13 31,-120-1-15</inkml:trace>
  <inkml:trace contextRef="#ctx0" brushRef="#br0" timeOffset="51615.44">19667 5713 0,'-14'0'47,"28"0"-31,-1 0-1,0 0-15,14 0 0,-14 0 16,66 0 0,-66 0-1,40 0 1,-40 0-1,14-13 1</inkml:trace>
  <inkml:trace contextRef="#ctx0" brushRef="#br0" timeOffset="51892.3">19786 5568 0,'0'0'0,"0"-13"16,26 26 31,14 40-16,-40-27-16,13 27 1,-13-40 0,-13 14-16,-80 65 31</inkml:trace>
  <inkml:trace contextRef="#ctx0" brushRef="#br0" timeOffset="52989.35">19521 6494 0,'13'0'47,"14"13"-1,-14-13-30,53 0 0,-39 0-1,52-13 1,-66 13 0,14 0-16,12 0 15,-25 0 1,-1 0-1,-26 0 17</inkml:trace>
  <inkml:trace contextRef="#ctx0" brushRef="#br0" timeOffset="53444.98">19746 6375 0,'0'13'31,"0"13"0,53 1 0,-40-14-15,27 27 0,-27-40-1,40 39 1,-40-12 15,-39-14 0,12 0-15,-65 27 0,53-27-1,-40 14 1</inkml:trace>
  <inkml:trace contextRef="#ctx0" brushRef="#br0" timeOffset="60348.39">29665 4047 0,'0'0'0,"-26"-13"16,-54-119-1,1 52 1,-93 1 0,13 39-1,-409 14 16,52 105 1,423-52-32,-12-1 15,-226 80 1,-158 158 15,409-198-31,14 14 16,-159 264-1,93 92 17,185-79-1,132-26 0,133-54 0,-226-224-31,358 119 32,171-26-1,67-93 0,-106-106 0,-66-119 1,-424 132-32,226-132 31,-54-79 0,-211 198-31,93-211 31,-120 197-31,27-303 32,-185-53-1,-80 39 0,-79 120 0,-106 79 1,305 158-32,-239-65 31,120 52 0,92 27 0,79 26-15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2:50.475"/>
    </inkml:context>
    <inkml:brush xml:id="br0">
      <inkml:brushProperty name="width" value="0.05" units="cm"/>
      <inkml:brushProperty name="height" value="0.05" units="cm"/>
    </inkml:brush>
  </inkml:definitions>
  <inkml:trace contextRef="#ctx0" brushRef="#br0">0 1 24575,'3'0'0,"19"0"0,45 0 0,53 0 0,52 0 0,48 0 0,34 0 0,20 0 0,-8 0-2451,-19 0 2451,-45 0 0,-49 0 414,-48 0-414,-49 0 0,-35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292"/>
    </inkml:context>
    <inkml:brush xml:id="br0">
      <inkml:brushProperty name="width" value="0.05" units="cm"/>
      <inkml:brushProperty name="height" value="0.05" units="cm"/>
    </inkml:brush>
  </inkml:definitions>
  <inkml:trace contextRef="#ctx0" brushRef="#br0">0 81 24575,'3'-1'0,"-1"0"0,1 0 0,-1 0 0,0-1 0,1 1 0,-1 0 0,0-1 0,0 1 0,0-1 0,0 0 0,2-3 0,8-5 0,0 2 0,36-23 0,-45 29 0,0 1 0,0-1 0,0 1 0,1-1 0,-1 1 0,1 0 0,-1 1 0,1-1 0,-1 1 0,1-1 0,-1 1 0,6 0 0,-7 1 0,-1-1 0,0 0 0,0 1 0,0-1 0,0 1 0,0-1 0,0 1 0,0 0 0,0-1 0,0 1 0,0 0 0,0 0 0,0 0 0,-1 0 0,1 0 0,0-1 0,0 1 0,-1 0 0,1 1 0,-1-1 0,1 0 0,-1 0 0,1 0 0,-1 0 0,0 0 0,0 0 0,1 1 0,-1-1 0,0 2 0,0 5 0,0 0 0,-1-1 0,-1 13 0,0-10 0,-6 54 0,-3 17 0,-1 143 0,14-196-1365,2-8-5461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644"/>
    </inkml:context>
    <inkml:brush xml:id="br0">
      <inkml:brushProperty name="width" value="0.05" units="cm"/>
      <inkml:brushProperty name="height" value="0.05" units="cm"/>
    </inkml:brush>
  </inkml:definitions>
  <inkml:trace contextRef="#ctx0" brushRef="#br0">88 161 24575,'1'-25'0,"0"18"0,0 0 0,-1 0 0,0-1 0,0 1 0,-1 0 0,0 0 0,0 0 0,-1 0 0,0 0 0,-4-10 0,6 16 0,-1 0 0,1 0 0,0 0 0,-1 1 0,1-1 0,-1 0 0,1 1 0,-1-1 0,1 0 0,-1 1 0,0-1 0,1 0 0,-1 1 0,0-1 0,0 1 0,1-1 0,-1 1 0,0 0 0,0-1 0,0 1 0,1 0 0,-1 0 0,0-1 0,0 1 0,0 0 0,0 0 0,0 0 0,0 0 0,1 0 0,-1 0 0,0 0 0,0 0 0,0 1 0,0-1 0,0 0 0,0 0 0,1 1 0,-1-1 0,0 0 0,0 1 0,1-1 0,-1 1 0,0-1 0,0 1 0,1 0 0,-2 0 0,-1 2 0,0 0 0,1 1 0,-1-1 0,1 1 0,-1-1 0,1 1 0,0 0 0,-2 6 0,-1 9 0,1-1 0,0 1 0,2 0 0,0 0 0,1 0 0,1 0 0,1 0 0,0 0 0,2 0 0,0 0 0,1-1 0,1 1 0,1-1 0,8 20 0,-11-31 0,1-1 0,-1 0 0,1 0 0,1 0 0,-1-1 0,1 1 0,-1-1 0,2 0 0,-1 0 0,0-1 0,1 0 0,0 0 0,10 5 0,-13-7 0,1-1 0,0 0 0,-1 0 0,1 0 0,0 0 0,0 0 0,-1-1 0,1 0 0,0 0 0,0 0 0,0 0 0,0 0 0,0-1 0,-1 0 0,1 0 0,0 0 0,0 0 0,-1-1 0,1 1 0,-1-1 0,1 0 0,-1 0 0,0 0 0,0 0 0,0-1 0,3-2 0,3-4 0,-2 0 0,1-1 0,-1 0 0,0 0 0,-1 0 0,0-1 0,-1 0 0,0 0 0,-1 0 0,0-1 0,-1 1 0,0-1 0,2-20 0,-3 14 0,0 1 0,-2-1 0,0 1 0,-1-1 0,0 1 0,-2-1 0,0 1 0,-10-31 0,10 42 0,1 0 0,-1 0 0,-1 0 0,1 1 0,-1 0 0,0 0 0,0 0 0,-1 0 0,1 0 0,-1 1 0,-7-6 0,10 8 0,-1 1 0,1-1 0,-1 1 0,1-1 0,-1 1 0,0 0 0,1 0 0,-1 0 0,0 0 0,0 1 0,0-1 0,1 1 0,-1-1 0,0 1 0,0 0 0,0 0 0,0 1 0,0-1 0,0 0 0,1 1 0,-1 0 0,0 0 0,0 0 0,1 0 0,-1 0 0,0 0 0,-3 3 0,4-3 14,1 0 1,-1 1-1,1-1 0,0 0 0,-1 1 1,1-1-1,0 1 0,0-1 0,0 1 0,0 0 1,0-1-1,0 1 0,1 0 0,-1 0 1,0-1-1,1 1 0,0 0 0,-1 0 0,1 0 1,0 0-1,0 0 0,0 0 0,0 2 1,1 0-186,0 0 0,0 0 1,0 0-1,0 0 0,1 0 1,-1 0-1,1 0 0,0-1 1,4 6-1,8 10-6655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7.112"/>
    </inkml:context>
    <inkml:brush xml:id="br0">
      <inkml:brushProperty name="width" value="0.05" units="cm"/>
      <inkml:brushProperty name="height" value="0.05" units="cm"/>
    </inkml:brush>
  </inkml:definitions>
  <inkml:trace contextRef="#ctx0" brushRef="#br0">1 139 24575,'0'-3'0,"0"-4"0,0-4 0,3-4 0,4 2 0,7-1 0,8-1 0,9 2 0,12 3 0,12 1 0,8-2 0,6 1 0,-8 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970"/>
    </inkml:context>
    <inkml:brush xml:id="br0">
      <inkml:brushProperty name="width" value="0.05" units="cm"/>
      <inkml:brushProperty name="height" value="0.05" units="cm"/>
    </inkml:brush>
  </inkml:definitions>
  <inkml:trace contextRef="#ctx0" brushRef="#br0">0 4 24575,'0'-2'0,"0"1"0,3 4 0,1 4 0,0 5 0,-1 2 0,2 2 0,0-2-8191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312"/>
    </inkml:context>
    <inkml:brush xml:id="br0">
      <inkml:brushProperty name="width" value="0.05" units="cm"/>
      <inkml:brushProperty name="height" value="0.05" units="cm"/>
    </inkml:brush>
  </inkml:definitions>
  <inkml:trace contextRef="#ctx0" brushRef="#br0">8 0 24575,'-3'0'0,"0"3"0,2 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667"/>
    </inkml:context>
    <inkml:brush xml:id="br0">
      <inkml:brushProperty name="width" value="0.05" units="cm"/>
      <inkml:brushProperty name="height" value="0.05" units="cm"/>
    </inkml:brush>
  </inkml:definitions>
  <inkml:trace contextRef="#ctx0" brushRef="#br0">85 126 24575,'0'-8'0,"0"0"0,1 0 0,1 0 0,-1 1 0,1-1 0,0 0 0,1 1 0,0 0 0,0-1 0,1 1 0,0 1 0,0-1 0,10-12 0,-4 10 0,-12 17 0,-14 18 0,-8 4 0,3-3 0,-19 31 0,35-50 0,0 0 0,1 1 0,0 0 0,0 0 0,1 0 0,0 0 0,1 1 0,-2 14 0,4-22 0,-1 1 0,1-1 0,0 1 0,1 0 0,-1-1 0,0 1 0,1-1 0,-1 1 0,1-1 0,0 1 0,0-1 0,0 1 0,0-1 0,0 0 0,1 1 0,-1-1 0,1 0 0,-1 0 0,4 3 0,-2-3 0,0 0 0,0 1 0,0-2 0,0 1 0,0 0 0,1-1 0,-1 1 0,1-1 0,-1 0 0,1 0 0,0 0 0,6 0 0,-5 0 0,0-1 0,0 0 0,0 0 0,0 0 0,0-1 0,-1 0 0,1 0 0,0 0 0,0 0 0,0-1 0,-1 0 0,1 0 0,-1 0 0,1 0 0,-1-1 0,0 1 0,0-1 0,0-1 0,0 1 0,6-7 0,-6 3 0,0 0 0,0-1 0,0 1 0,-1-1 0,0 0 0,-1 1 0,0-1 0,0 0 0,-1-1 0,0 1 0,0 0 0,-1 0 0,0 0 0,0-1 0,-1 1 0,0 0 0,-1 0 0,1 0 0,-2 0 0,1 0 0,-1 0 0,0 1 0,-1-1 0,0 1 0,-8-12 0,10 16 38,-1 1 0,0-1 0,0 1 0,0-1 0,0 1 0,-1 0 0,1 0 0,-6-2 0,8 4-95,0-1 0,0 1 0,0-1 0,0 1 0,-1-1 0,1 1 0,0 0 0,0 0 1,0 0-1,-1-1 0,1 1 0,0 0 0,0 1 0,0-1 0,-1 0 0,1 0 0,0 0 1,0 1-1,0-1 0,-1 1 0,1-1 0,0 1 0,0-1 0,0 1 0,0-1 1,0 1-1,0 0 0,0 0 0,-1 1 0,-2 6-6769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992"/>
    </inkml:context>
    <inkml:brush xml:id="br0">
      <inkml:brushProperty name="width" value="0.05" units="cm"/>
      <inkml:brushProperty name="height" value="0.05" units="cm"/>
    </inkml:brush>
  </inkml:definitions>
  <inkml:trace contextRef="#ctx0" brushRef="#br0">67 52 24575,'2'-1'0,"0"1"0,0 0 0,-1-1 0,1 1 0,0-1 0,0 0 0,0 0 0,-1 1 0,3-3 0,-3 3 0,-1 0 0,1 0 0,-1 0 0,0-1 0,1 1 0,-1 0 0,0 0 0,0 0 0,1-1 0,-1 1 0,0 0 0,1-1 0,-1 1 0,0 0 0,0 0 0,0-1 0,1 1 0,-1 0 0,0-1 0,0 1 0,0-1 0,0 1 0,0 0 0,0-1 0,1 1 0,-1 0 0,0-1 0,0 1 0,0-1 0,0 1 0,0 0 0,-1-1 0,1 1 0,0-1 0,0 1 0,0 0 0,0-1 0,0 1 0,0 0 0,-1-1 0,1 1 0,0 0 0,0-1 0,0 1 0,-1 0 0,1-1 0,0 1 0,-1 0 0,1 0 0,0-1 0,-1 1 0,0 0 0,0-1 0,0 1 0,0-1 0,-1 1 0,1 0 0,0 0 0,0 0 0,0 0 0,0 0 0,-1 0 0,1 0 0,0 0 0,0 0 0,0 1 0,0-1 0,-1 0 0,1 1 0,0-1 0,0 1 0,0-1 0,0 1 0,0-1 0,0 1 0,0 0 0,0 0 0,0-1 0,1 1 0,-1 0 0,0 0 0,0 0 0,0 1 0,-24 31 0,21-26 0,0 1 0,0-1 0,1 1 0,0 0 0,0 0 0,1 0 0,0 0 0,0 0 0,1 1 0,0-1 0,0 1 0,1-1 0,1 1 0,-1-1 0,3 12 0,-2-15 0,1 0 0,-1 0 0,1-1 0,0 1 0,0 0 0,0-1 0,1 1 0,0-1 0,0 0 0,0 1 0,0-1 0,1-1 0,-1 1 0,1-1 0,0 1 0,0-1 0,1 0 0,-1 0 0,0-1 0,1 1 0,0-1 0,0 0 0,-1-1 0,1 1 0,10 1 0,-9-1 0,0-2 0,0 1 0,0-1 0,0 1 0,0-1 0,0-1 0,0 0 0,0 1 0,0-2 0,0 1 0,-1-1 0,1 0 0,0 0 0,-1 0 0,7-4 0,-8 3 0,0 0 0,0 0 0,0-1 0,-1 1 0,1-1 0,-1 0 0,0 0 0,0 0 0,0 0 0,-1 0 0,0 0 0,0-1 0,0 1 0,0-1 0,0 0 0,-1 0 0,0 1 0,1-11 0,-1 9 19,-1-1 0,0 1 0,0 0 0,-1-1 0,0 1 0,0 0 0,0 0 0,-1 0 0,0 0 0,0 0 0,0 0 0,-1 0 0,0 1 0,0-1 0,-1 1 0,1 0 0,-7-7 0,1 3-233,0 0 1,0 0 0,-1 1-1,-1 1 1,1-1 0,-1 2-1,-17-9 1,-16-4-6613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476"/>
    </inkml:context>
    <inkml:brush xml:id="br0">
      <inkml:brushProperty name="width" value="0.05" units="cm"/>
      <inkml:brushProperty name="height" value="0.05" units="cm"/>
    </inkml:brush>
  </inkml:definitions>
  <inkml:trace contextRef="#ctx0" brushRef="#br0">224 87 24575,'0'-5'0,"1"-2"0,-1 0 0,-1 0 0,1 1 0,-1-1 0,0 0 0,-4-11 0,5 17 0,-1-1 0,0 1 0,0-1 0,0 1 0,0 0 0,0-1 0,0 1 0,0 0 0,0 0 0,-1 0 0,1 0 0,0 0 0,-1 0 0,1 0 0,-1 0 0,1 1 0,-1-1 0,1 1 0,-1-1 0,1 1 0,-1-1 0,0 1 0,1 0 0,-1 0 0,0 0 0,1 0 0,-1 0 0,0 0 0,1 0 0,-1 0 0,1 1 0,-1-1 0,-2 2 0,-4 0 0,0 1 0,0 0 0,1 0 0,0 1 0,-1 0 0,2 0 0,-1 1 0,0 0 0,1 0 0,0 0 0,0 1 0,0 0 0,1 0 0,-7 10 0,4-5 0,1 1 0,0 1 0,0-1 0,1 1 0,1 1 0,0-1 0,-4 22 0,6-25 0,2 1 0,-1-1 0,2 1 0,-1-1 0,1 1 0,1 0 0,0-1 0,0 1 0,4 10 0,-3-15 0,0 1 0,1-1 0,0 1 0,0-1 0,0 0 0,1 0 0,0 0 0,0-1 0,1 1 0,0-1 0,0 0 0,0-1 0,0 1 0,11 6 0,-4-4-341,0 0 0,1-1-1,21 8 1,2-3-6485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818"/>
    </inkml:context>
    <inkml:brush xml:id="br0">
      <inkml:brushProperty name="width" value="0.05" units="cm"/>
      <inkml:brushProperty name="height" value="0.05" units="cm"/>
    </inkml:brush>
  </inkml:definitions>
  <inkml:trace contextRef="#ctx0" brushRef="#br0">35 8 24575,'-2'0'0,"-2"-3"0,-3-1 0,1 3 0,0 5 0,2 4 0,1 5 0,1 1 0,1 6 0,1 4 0,0 7 0,4 4 0,0 5 0,3 4 0,0-5-8191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3.511"/>
    </inkml:context>
    <inkml:brush xml:id="br0">
      <inkml:brushProperty name="width" value="0.05" units="cm"/>
      <inkml:brushProperty name="height" value="0.05" units="cm"/>
    </inkml:brush>
  </inkml:definitions>
  <inkml:trace contextRef="#ctx0" brushRef="#br0">1 30 24575,'0'-1'0,"0"0"0,1 0 0,-1 0 0,1-1 0,0 1 0,-1 0 0,1 0 0,0 0 0,-1 0 0,1 0 0,0 0 0,0 1 0,0-1 0,0 0 0,0 0 0,0 0 0,0 1 0,0-1 0,0 1 0,0-1 0,0 1 0,2-1 0,26-8 0,-26 9 0,-1-1 0,1 1 0,0 0 0,-1 0 0,1 0 0,0 1 0,-1-1 0,1 1 0,-1-1 0,1 1 0,-1 0 0,1 0 0,-1 0 0,1 0 0,-1 1 0,0-1 0,4 3 0,-3-1 0,0 1 0,1-1 0,-1 1 0,-1 0 0,1 0 0,-1 0 0,1 0 0,-1 0 0,2 6 0,2 7 0,-2 1 0,1-1 0,2 37 0,-4-15 0,-3 1 0,0-1 0,-11 66 0,10-100-273,0 0 0,1 1 0,0-1 0,1 10 0,1-4-6553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040"/>
    </inkml:context>
    <inkml:brush xml:id="br0">
      <inkml:brushProperty name="width" value="0.05" units="cm"/>
      <inkml:brushProperty name="height" value="0.05" units="cm"/>
    </inkml:brush>
  </inkml:definitions>
  <inkml:trace contextRef="#ctx0" brushRef="#br0">37 70 24575,'0'-4'0,"-1"-41"0,0 28 0,1 14 0,-1 4 0,-10 36 0,-7 58 0,15-78 0,2-1 0,0 0 0,1 0 0,1 1 0,1-1 0,4 21 0,-5-34 0,0 1 0,0-1 0,0 0 0,0 0 0,1 0 0,0 0 0,-1 0 0,1 0 0,0 0 0,1-1 0,-1 1 0,0-1 0,1 1 0,-1-1 0,1 0 0,0 0 0,0 0 0,0 0 0,0-1 0,0 1 0,0-1 0,0 0 0,1 0 0,-1 0 0,0 0 0,1 0 0,-1-1 0,0 1 0,1-1 0,-1 0 0,6-1 0,-5 1 0,-1-1 0,1 1 0,0-1 0,-1 0 0,1 0 0,-1 0 0,0 0 0,1-1 0,-1 1 0,0-1 0,0 0 0,0 0 0,0 0 0,0 0 0,0-1 0,-1 1 0,1-1 0,-1 0 0,1 1 0,-1-1 0,0 0 0,0 0 0,-1-1 0,1 1 0,-1 0 0,1-1 0,-1 1 0,0 0 0,1-7 0,-2 3-151,1 0-1,-1-1 0,-1 1 0,0 0 1,0 0-1,0 0 0,-1-1 1,-3-9-1,1 5-6674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576"/>
    </inkml:context>
    <inkml:brush xml:id="br0">
      <inkml:brushProperty name="width" value="0.05" units="cm"/>
      <inkml:brushProperty name="height" value="0.05" units="cm"/>
    </inkml:brush>
  </inkml:definitions>
  <inkml:trace contextRef="#ctx0" brushRef="#br0">16 83 24575,'-1'-1'0,"-1"1"0,1-1 0,0-1 0,0 1 0,0 0 0,0 0 0,0 0 0,0 0 0,0-1 0,1 1 0,-1 0 0,0-1 0,1 1 0,-1-1 0,1 1 0,-1-1 0,1 1 0,0-1 0,-1 1 0,1-1 0,0 1 0,0-1 0,0 1 0,0-1 0,1 1 0,-1-1 0,0 1 0,1-1 0,-1 1 0,1-1 0,-1 1 0,1-1 0,-1 1 0,1 0 0,0-1 0,0 1 0,0 0 0,0 0 0,0-1 0,2-1 0,1 0 0,-1 1 0,1-1 0,0 1 0,0-1 0,0 1 0,0 0 0,0 0 0,0 1 0,1-1 0,-1 1 0,0 0 0,9-1 0,-3 2 0,0 1 0,0-1 0,0 2 0,0-1 0,0 1 0,0 1 0,0 0 0,-1 0 0,1 1 0,-1 0 0,0 1 0,0 0 0,12 9 0,-12-7 0,0 0 0,0 0 0,-1 1 0,-1 0 0,1 1 0,-1 0 0,0 0 0,-1 0 0,0 1 0,-1 0 0,9 20 0,-10-17 0,0-1 0,-1 1 0,0 0 0,-1-1 0,-1 1 0,0 0 0,0 0 0,-2 15 0,0-22 0,0-1 0,0 1 0,0-1 0,-1 0 0,0 1 0,0-1 0,0 0 0,-1 0 0,0 0 0,0-1 0,0 1 0,0-1 0,-1 0 0,1 1 0,-1-1 0,0-1 0,-1 1 0,1-1 0,-1 1 0,1-1 0,-9 3 0,6-2-47,-1-1 0,1 0 0,-1-1 0,0 0 0,0 0 0,0-1 0,0 0 0,0 0 0,0-1-1,0 0 1,0 0 0,0-1 0,0 0 0,0 0 0,0-1 0,0 0 0,1-1 0,-1 0 0,1 0 0,-1 0 0,1-1 0,0 0-1,0 0 1,1-1 0,0 0 0,-1 0 0,1 0 0,-8-11 0,0-4-6779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979"/>
    </inkml:context>
    <inkml:brush xml:id="br0">
      <inkml:brushProperty name="width" value="0.05" units="cm"/>
      <inkml:brushProperty name="height" value="0.05" units="cm"/>
    </inkml:brush>
  </inkml:definitions>
  <inkml:trace contextRef="#ctx0" brushRef="#br0">1 38 24575,'0'-3'0,"3"-1"0,0-3 0,4 0 0,0-1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7.432"/>
    </inkml:context>
    <inkml:brush xml:id="br0">
      <inkml:brushProperty name="width" value="0.05" units="cm"/>
      <inkml:brushProperty name="height" value="0.05" units="cm"/>
    </inkml:brush>
  </inkml:definitions>
  <inkml:trace contextRef="#ctx0" brushRef="#br0">579 179 24575,'1'0'0,"1"0"0,-1-1 0,0 1 0,1-1 0,-1 1 0,0-1 0,0 1 0,0-1 0,1 0 0,-1 1 0,0-1 0,0 0 0,0 0 0,0 0 0,0 0 0,0 0 0,-1 0 0,1 0 0,0 0 0,0 0 0,-1 0 0,1-1 0,-1 1 0,1 0 0,-1 0 0,1-2 0,7-36 0,-7 38 0,-1-3 0,0 0 0,1 0 0,-1 0 0,0 1 0,-1-1 0,1 0 0,-1 0 0,0 0 0,0 1 0,0-1 0,0 0 0,0 1 0,-1-1 0,0 1 0,0-1 0,0 1 0,0 0 0,0 0 0,-1 0 0,1 0 0,-1 0 0,0 0 0,0 1 0,0-1 0,0 1 0,0 0 0,-1 0 0,1 0 0,-7-2 0,1 0 0,0 1 0,-1 1 0,1-1 0,-1 1 0,1 1 0,-1 0 0,1 0 0,-1 1 0,0 0 0,1 1 0,-13 2 0,7 0 0,0 1 0,1 1 0,-1 1 0,1 0 0,0 0 0,0 1 0,1 1 0,0 1 0,0 0 0,-18 17 0,25-20 0,0 0 0,0 0 0,1 1 0,0 0 0,0 0 0,1 0 0,0 1 0,0-1 0,-3 11 0,6-12 0,-1 0 0,1 0 0,0 0 0,0 0 0,1 1 0,0-1 0,0 0 0,0 0 0,1 1 0,0-1 0,0 0 0,1 0 0,3 10 0,0-6 0,-1 0 0,2-1 0,-1 0 0,1 0 0,1 0 0,-1-1 0,12 11 0,62 50 0,-24-21 0,-46-39 0,0 0 0,-1 1 0,0 0 0,12 19 0,-19-26 0,-1 0 0,1 0 0,-1 0 0,1 0 0,-1 0 0,0 0 0,0 0 0,0 1 0,-1-1 0,1 0 0,-1 1 0,1-1 0,-1 1 0,0-1 0,-1 0 0,1 1 0,-1-1 0,1 1 0,-1-1 0,0 0 0,0 0 0,0 1 0,-4 4 0,0-1 0,0-1 0,0 0 0,-1 0 0,0 0 0,0-1 0,-1 1 0,1-2 0,-1 1 0,0-1 0,0 0 0,-1 0 0,1-1 0,-1 0 0,-9 2 0,-16 4 0,0-1 0,-33 2 0,-89 3-1365,84-10-5461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333"/>
    </inkml:context>
    <inkml:brush xml:id="br0">
      <inkml:brushProperty name="width" value="0.05" units="cm"/>
      <inkml:brushProperty name="height" value="0.05" units="cm"/>
    </inkml:brush>
  </inkml:definitions>
  <inkml:trace contextRef="#ctx0" brushRef="#br0">1 1 24575,'0'3'0,"3"1"0,3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690"/>
    </inkml:context>
    <inkml:brush xml:id="br0">
      <inkml:brushProperty name="width" value="0.05" units="cm"/>
      <inkml:brushProperty name="height" value="0.05" units="cm"/>
    </inkml:brush>
  </inkml:definitions>
  <inkml:trace contextRef="#ctx0" brushRef="#br0">13 159 24575,'-6'-29'0,"5"27"0,0-1 0,0 0 0,0 0 0,0 0 0,0 0 0,1 0 0,0 0 0,0 0 0,0 0 0,0-5 0,1 3 0,0 1 0,0-1 0,1 1 0,0-1 0,0 1 0,0-1 0,0 1 0,0 0 0,1 0 0,0 0 0,0 1 0,0-1 0,0 1 0,1-1 0,-1 1 0,1 0 0,0 0 0,0 1 0,0-1 0,0 1 0,6-3 0,-5 3 0,1 0 0,0 1 0,0 0 0,-1-1 0,1 2 0,0-1 0,0 1 0,0 0 0,0 0 0,0 0 0,0 1 0,0 0 0,0 0 0,-1 1 0,1-1 0,10 6 0,-12-6 0,-1 1 0,1 0 0,-1 0 0,1 0 0,-1 1 0,0-1 0,0 1 0,0 0 0,0 0 0,0 0 0,-1 0 0,1 0 0,-1 1 0,0-1 0,0 1 0,0-1 0,-1 1 0,1 0 0,-1 0 0,0 0 0,0 0 0,0-1 0,0 2 0,-1-1 0,0 0 0,1 0 0,-2 0 0,1 0 0,0 0 0,-2 6 0,-1 3 0,0-1 0,-1 0 0,-1-1 0,0 1 0,0-1 0,-1 0 0,0 0 0,-14 17 0,19-27 0,-1 0 0,1 1 0,1-1 0,-1 0 0,0 0 0,0 1 0,0-1 0,1 0 0,-1 1 0,0-1 0,1 0 0,0 1 0,-1-1 0,1 1 0,0-1 0,-1 1 0,1-1 0,0 4 0,1-3 0,0 0 0,0-1 0,1 1 0,-1 0 0,0-1 0,0 1 0,1-1 0,-1 1 0,1-1 0,-1 0 0,1 1 0,0-1 0,-1 0 0,3 1 0,2 2 0,0 1 0,0 0 0,0 0 0,-1 1 0,0-1 0,0 1 0,-1 0 0,6 9 0,-9-14 0,0 0 0,0 1 0,0-1 0,-1 1 0,1-1 0,0 1 0,-1-1 0,1 1 0,-1-1 0,1 1 0,-1-1 0,0 1 0,0 0 0,0-1 0,0 1 0,0 0 0,0-1 0,0 1 0,0 0 0,-1-1 0,1 1 0,-1-1 0,1 1 0,-1-1 0,0 1 0,1-1 0,-1 1 0,0-1 0,0 1 0,0-1 0,0 0 0,0 0 0,0 1 0,0-1 0,-1 0 0,1 0 0,0 0 0,-1 0 0,1-1 0,-1 1 0,1 0 0,-1 0 0,-2 0 0,-8 3-114,-1 0 1,0-1-1,0-1 0,0 0 0,0 0 1,0-2-1,-1 1 0,1-2 0,0 0 1,0 0-1,-24-7 0,11 1-6712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045"/>
    </inkml:context>
    <inkml:brush xml:id="br0">
      <inkml:brushProperty name="width" value="0.05" units="cm"/>
      <inkml:brushProperty name="height" value="0.05" units="cm"/>
    </inkml:brush>
  </inkml:definitions>
  <inkml:trace contextRef="#ctx0" brushRef="#br0">10 30 24575,'1'0'0,"10"2"0,-15 9 0,1-6 0,1 1 0,-1 0 0,1 0 0,0 0 0,1 0 0,-1 0 0,1 0 0,0 0 0,0 0 0,1 0 0,0 0 0,0 1 0,1-1 0,-1 0 0,1 0 0,1 0 0,-1 0 0,1 0 0,0 0 0,0 0 0,1 0 0,0-1 0,0 1 0,7 8 0,-7-10 0,1 1 0,0-1 0,0 0 0,0 0 0,0-1 0,1 1 0,-1-1 0,1 0 0,0 0 0,0 0 0,0-1 0,0 0 0,1 0 0,-1 0 0,1-1 0,-1 1 0,1-1 0,-1-1 0,1 1 0,0-1 0,-1 0 0,1 0 0,0-1 0,-1 1 0,1-1 0,7-3 0,-9 3 0,-1 0 0,1 0 0,0-1 0,0 0 0,-1 1 0,0-2 0,1 1 0,-1 0 0,0 0 0,0-1 0,0 0 0,0 0 0,0 0 0,-1 0 0,1 0 0,-1 0 0,0-1 0,0 1 0,0-1 0,-1 1 0,1-1 0,-1 0 0,0 1 0,1-1 0,-2 0 0,1 0 0,-1 0 0,1 0 0,-1 0 0,0 0 0,0 0 0,-1 0 0,1 0 0,-1 0 0,0 0 0,0 0 0,0 1 0,0-1 0,-1 0 0,0 0 0,0 1 0,0 0 0,0-1 0,-3-3 0,-5-3-136,1 1-1,-2 1 1,1-1-1,-1 2 1,-1-1-1,1 2 1,-1-1-1,0 1 0,-14-4 1,-25-10-6690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496"/>
    </inkml:context>
    <inkml:brush xml:id="br0">
      <inkml:brushProperty name="width" value="0.05" units="cm"/>
      <inkml:brushProperty name="height" value="0.05" units="cm"/>
    </inkml:brush>
  </inkml:definitions>
  <inkml:trace contextRef="#ctx0" brushRef="#br0">253 47 24575,'8'0'0,"-1"-1"0,1 1 0,14-4 0,-20 3 0,0 1 0,-1 0 0,1-1 0,-1 1 0,1-1 0,-1 0 0,1 1 0,-1-1 0,1 0 0,-1 0 0,0 0 0,1 0 0,-1 0 0,0 0 0,0 0 0,0 0 0,0 0 0,0-1 0,0 1 0,0 0 0,0-1 0,0 1 0,-1-1 0,1 1 0,0-2 0,-1 2 0,0 1 0,0-1 0,0 1 0,0-1 0,0 1 0,0-1 0,0 1 0,0 0 0,0-1 0,0 1 0,-1-1 0,1 1 0,0-1 0,0 1 0,0 0 0,-1-1 0,1 1 0,0 0 0,0-1 0,-1 1 0,1-1 0,0 1 0,-1 0 0,1 0 0,0-1 0,-1 1 0,1 0 0,-1-1 0,-16-2 0,-18 8 0,34-5 0,-20 5 0,-1 1 0,1 0 0,1 2 0,-37 19 0,45-21 0,1 1 0,0 0 0,0 1 0,1 0 0,0 1 0,0 0 0,1 0 0,0 1 0,-10 15 0,17-22 0,0 1 0,0 0 0,0-1 0,0 1 0,1 0 0,-1 0 0,1 0 0,0 0 0,0 0 0,1 1 0,-1-1 0,1 0 0,0 0 0,0 0 0,0 1 0,1-1 0,-1 0 0,1 0 0,0 0 0,3 7 0,-2-5 0,2-1 0,-1 1 0,0-1 0,1 0 0,0 0 0,1 0 0,-1 0 0,1-1 0,0 0 0,0 0 0,0 0 0,0 0 0,6 2 0,10 5 43,1-1 0,0-1-1,0-1 1,1 0 0,0-2-1,0-1 1,31 3 0,-18-5-385,-1-2 1,1-1 0,0-2-1,40-7 1,-19-2-6485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865"/>
    </inkml:context>
    <inkml:brush xml:id="br0">
      <inkml:brushProperty name="width" value="0.05" units="cm"/>
      <inkml:brushProperty name="height" value="0.05" units="cm"/>
    </inkml:brush>
  </inkml:definitions>
  <inkml:trace contextRef="#ctx0" brushRef="#br0">5 50 24575,'0'-1'0,"-1"1"0,1 0 0,0-1 0,-1 1 0,1-1 0,-1 1 0,1-1 0,0 1 0,0-1 0,-1 1 0,1-1 0,0 1 0,0-1 0,0 1 0,-1-1 0,1 1 0,0-1 0,0 0 0,0 1 0,0-1 0,0 1 0,0-1 0,0 1 0,0-1 0,0 0 0,1 1 0,-1-1 0,0 1 0,0-1 0,0 1 0,1-1 0,-1 1 0,0-1 0,1 1 0,-1-1 0,0 1 0,1-1 0,-1 1 0,0 0 0,1-1 0,-1 1 0,1 0 0,-1-1 0,1 1 0,-1 0 0,1-1 0,-1 1 0,1 0 0,-1 0 0,1 0 0,0-1 0,0 1 0,31-9 0,-31 9 0,18-4 0,1-1 0,0 2 0,23-1 0,-38 3 0,0 1 0,0 0 0,0 1 0,0-1 0,0 1 0,0 0 0,0 1 0,0-1 0,0 1 0,0 0 0,-1 0 0,1 0 0,7 5 0,-10-5 0,-1 0 0,1-1 0,0 1 0,-1 0 0,0 0 0,1 0 0,-1 0 0,0 0 0,0 0 0,0 0 0,0 0 0,0 1 0,-1-1 0,1 0 0,-1 1 0,1-1 0,-1 0 0,0 1 0,0-1 0,0 0 0,0 1 0,0-1 0,-1 0 0,1 1 0,-1-1 0,0 0 0,1 1 0,-1-1 0,-2 3 0,0 3 0,-2 0 0,1 0 0,-1-1 0,0 1 0,0-1 0,-10 10 0,-43 36 0,36-35 0,-35 39 0,56-56 0,0 0 0,0 0 0,0 0 0,0 0 0,1 0 0,-1 0 0,0 0 0,1 0 0,-1 0 0,1 0 0,-1 0 0,1 1 0,0-1 0,-1 0 0,1 0 0,0 1 0,0-1 0,0 0 0,0 0 0,0 1 0,0-1 0,0 0 0,1 0 0,-1 1 0,0-1 0,1 0 0,0 2 0,0-1 0,1 0 0,0 1 0,0-1 0,0 0 0,0-1 0,0 1 0,0 0 0,1 0 0,-1-1 0,1 0 0,4 3 0,9 2 0,-1-1 0,1-1 0,20 4 0,-36-8 0,93 11-1365,-49-8-5461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317"/>
    </inkml:context>
    <inkml:brush xml:id="br0">
      <inkml:brushProperty name="width" value="0.05" units="cm"/>
      <inkml:brushProperty name="height" value="0.05" units="cm"/>
    </inkml:brush>
  </inkml:definitions>
  <inkml:trace contextRef="#ctx0" brushRef="#br0">1 1 24575,'16'325'0,"-4"-132"0,8 350 0,-6-149 0,-12-342 0,30 579 0,-24-96 0,-10-321 0,-6-63 0,4-98 0,1 1 0,7 79 0,6 4 0,2 12 0,-5-65 0,-6 124 0,-3-98 0,1 19 0,3 136 0,5-184 0,3 43 0,-11-93 0,0-21 0,0 1 0,1-1 0,1 1 0,0-1 0,2 12 0,1-16 171,-1-8 0,0-11-1878,0-4-5119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734"/>
    </inkml:context>
    <inkml:brush xml:id="br0">
      <inkml:brushProperty name="width" value="0.05" units="cm"/>
      <inkml:brushProperty name="height" value="0.05" units="cm"/>
    </inkml:brush>
  </inkml:definitions>
  <inkml:trace contextRef="#ctx0" brushRef="#br0">0 1 24575,'1'7'0,"0"1"0,0-1 0,0 0 0,1 1 0,0-1 0,1 0 0,-1 0 0,2-1 0,-1 1 0,6 8 0,6 8 0,26 29 0,-35-44 0,8 9 0,41 46 0,-48-55 0,1 0 0,1-1 0,-1 0 0,1-1 0,14 8 0,-20-12 0,1-1 0,0 1 0,0-1 0,0 0 0,0 0 0,-1 0 0,1 0 0,1-1 0,-1 1 0,0-1 0,0 0 0,0 0 0,0-1 0,0 1 0,0-1 0,0 0 0,0 0 0,0 0 0,-1-1 0,1 1 0,0-1 0,-1 0 0,1 0 0,5-5 0,5-4 0,-1-1 0,0-1 0,-1 0 0,16-22 0,4-5 0,-23 31 0,11-16 0,-23 24 0,-10 6 0,-11 6 0,-78 35-1365,74-34-5461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9.724"/>
    </inkml:context>
    <inkml:brush xml:id="br0">
      <inkml:brushProperty name="width" value="0.05" units="cm"/>
      <inkml:brushProperty name="height" value="0.05" units="cm"/>
    </inkml:brush>
  </inkml:definitions>
  <inkml:trace contextRef="#ctx0" brushRef="#br0">16 1 24575,'0'7'0,"-10"324"0,8-310 0,0-9 0,1 0 0,0 1 0,1-1 0,2 21 0,-2-33 0,0 1 0,0-1 0,0 1 0,0-1 0,0 0 0,1 1 0,-1-1 0,0 1 0,0-1 0,0 0 0,0 1 0,0-1 0,1 0 0,-1 1 0,0-1 0,0 0 0,0 1 0,1-1 0,-1 0 0,0 1 0,1-1 0,-1 0 0,0 0 0,1 1 0,-1-1 0,0 0 0,1 0 0,-1 0 0,0 1 0,1-1 0,10-7 0,7-20 0,-17 26 0,32-67 0,-25 49 0,1 0 0,1 1 0,20-29 0,-29 45 0,0 1 0,1-1 0,-1 1 0,0-1 0,1 1 0,-1 0 0,1 0 0,-1-1 0,1 1 0,0 0 0,0 0 0,-1 0 0,1 1 0,0-1 0,0 0 0,0 1 0,0-1 0,0 1 0,0 0 0,3-1 0,-3 2 0,1-1 0,0 1 0,-1-1 0,1 1 0,-1 0 0,1 0 0,0 0 0,-1 1 0,0-1 0,1 1 0,-1-1 0,0 1 0,2 2 0,7 6 0,-1 2 0,0-1 0,-1 1 0,10 18 0,-16-24 0,0-2 0,2 3 0,0 1 0,0 1 0,-1-1 0,0 0 0,4 13 0,-8-20 0,0 1 0,1 0 0,-1-1 0,0 1 0,0 0 0,1 0 0,-2-1 0,1 1 0,0 0 0,0 0 0,0-1 0,-1 1 0,1 0 0,-1-1 0,1 1 0,-1 0 0,0-1 0,0 1 0,0-1 0,0 1 0,0-1 0,0 1 0,0-1 0,0 0 0,0 0 0,-1 0 0,1 1 0,0-1 0,-1 0 0,1 0 0,-1-1 0,1 1 0,-1 0 0,-3 1 0,-15 4-137,-1-1-1,-1 0 1,1-2-1,-1 0 0,1-1 1,-40-3-1,51 1-264,-17 0-6424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111"/>
    </inkml:context>
    <inkml:brush xml:id="br0">
      <inkml:brushProperty name="width" value="0.05" units="cm"/>
      <inkml:brushProperty name="height" value="0.05" units="cm"/>
    </inkml:brush>
  </inkml:definitions>
  <inkml:trace contextRef="#ctx0" brushRef="#br0">1 73 24575,'0'-1'0,"0"-1"0,0 0 0,0 0 0,0 1 0,0-1 0,0 0 0,1 1 0,-1-1 0,0 1 0,1-1 0,-1 0 0,1 1 0,0-1 0,0 1 0,-1-1 0,1 1 0,0 0 0,0-1 0,0 1 0,3-2 0,-3 2 0,1 1 0,-1-1 0,1 1 0,-1 0 0,1-1 0,-1 1 0,1 0 0,0 0 0,-1 0 0,1 0 0,-1 1 0,1-1 0,-1 0 0,1 1 0,-1-1 0,1 1 0,-1-1 0,1 1 0,-1 0 0,1-1 0,-1 1 0,2 2 0,7 3 0,-2 0 0,1 0 0,-1 1 0,0 0 0,0 1 0,-1 0 0,10 13 0,-13-15 0,0 0 0,0 0 0,-1 0 0,0 0 0,0 1 0,-1-1 0,0 1 0,0-1 0,0 1 0,-1 0 0,0 0 0,0 11 0,-1-16 0,0 0 0,0 1 0,0-1 0,-1 0 0,1 0 0,-1-1 0,0 1 0,1 0 0,-1 0 0,0 0 0,0 0 0,0 0 0,0-1 0,-1 1 0,1-1 0,0 1 0,-1-1 0,1 1 0,-1-1 0,1 0 0,-1 1 0,0-1 0,1 0 0,-1 0 0,0 0 0,0-1 0,0 1 0,0 0 0,-2 0 0,2-1 0,1 0 0,-1 1 0,1-1 0,-1 0 0,0 0 0,1-1 0,-1 1 0,0 0 0,1 0 0,-1-1 0,0 1 0,1-1 0,-1 1 0,1-1 0,-1 0 0,1 0 0,0 0 0,-1 0 0,1 0 0,0 0 0,-1 0 0,1 0 0,0 0 0,0 0 0,0-1 0,0 1 0,0 0 0,0-1 0,1 1 0,-1-1 0,0 1 0,1-1 0,-1 1 0,1-1 0,-1-3 0,0-3 0,0 0 0,1 0 0,0 1 0,0-1 0,0 0 0,1 0 0,1 0 0,-1 0 0,2 0 0,-1 1 0,6-14 0,-3 11 0,-1 0 0,2 0 0,-1 1 0,1 0 0,1 0 0,0 0 0,0 1 0,9-8 0,-13 13-195,1 0 0,0 1 0,0-1 0,0 1 0,0 0 0,8-3 0,3 1-6631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712"/>
    </inkml:context>
    <inkml:brush xml:id="br0">
      <inkml:brushProperty name="width" value="0.05" units="cm"/>
      <inkml:brushProperty name="height" value="0.05" units="cm"/>
    </inkml:brush>
  </inkml:definitions>
  <inkml:trace contextRef="#ctx0" brushRef="#br0">133 133 24575,'-1'-1'0,"1"-1"0,0 1 0,0-1 0,-1 1 0,1 0 0,0-1 0,-1 1 0,1 0 0,-1-1 0,0 1 0,1 0 0,-1 0 0,-1-2 0,1 2 0,0 0 0,0 0 0,1 0 0,-1 0 0,0 0 0,1 0 0,-1 0 0,1 0 0,0 0 0,-1 0 0,1 0 0,0 0 0,-1 0 0,1-1 0,0 1 0,0 0 0,0 0 0,0 0 0,0 0 0,0-1 0,1 1 0,-1 0 0,0 0 0,1 0 0,-1-1 0,2-2 0,-1 0 0,0 1 0,0-1 0,-1 0 0,1 1 0,-1-1 0,0 0 0,0 0 0,0 1 0,0-1 0,-1 0 0,1 0 0,-1 1 0,-2-7 0,2 9 0,1-1 0,-1 1 0,0 0 0,0-1 0,0 1 0,0 0 0,0 0 0,0 0 0,0 0 0,-1-1 0,1 2 0,0-1 0,-1 0 0,1 0 0,0 0 0,-1 1 0,1-1 0,-1 0 0,1 1 0,-1 0 0,0-1 0,1 1 0,-1 0 0,1 0 0,-1 0 0,1 0 0,-1 0 0,0 0 0,1 0 0,-1 0 0,1 1 0,-1-1 0,1 1 0,-1-1 0,1 1 0,-1-1 0,-1 2 0,-1 0 0,-1 1 0,1-1 0,0 1 0,0 0 0,0 0 0,0 0 0,0 0 0,1 1 0,-1-1 0,1 1 0,0 0 0,0 0 0,1 1 0,-1-1 0,1 0 0,0 1 0,-2 5 0,3-8 0,0 1 0,1-1 0,-1 0 0,1 0 0,-1 1 0,1-1 0,0 0 0,0 1 0,0-1 0,0 0 0,0 1 0,1-1 0,-1 0 0,1 0 0,-1 1 0,1-1 0,0 0 0,0 0 0,0 0 0,0 0 0,0 0 0,1 0 0,-1 0 0,0 0 0,1 0 0,0-1 0,-1 1 0,1 0 0,0-1 0,0 0 0,0 1 0,0-1 0,0 0 0,0 0 0,0 0 0,0 0 0,0 0 0,3 0 0,-1 0 0,1 1 0,-1-1 0,0 0 0,1-1 0,-1 1 0,1-1 0,-1 0 0,1 0 0,0 0 0,-1 0 0,1-1 0,-1 0 0,0 0 0,1 0 0,-1 0 0,0-1 0,1 0 0,-1 0 0,4-3 0,0 0 0,-1-1 0,0-1 0,0 1 0,-1-1 0,0 0 0,0 0 0,0-1 0,4-9 0,-9 16 0,-1 0 0,0 0 0,1 0 0,-1 0 0,1 1 0,0-1 0,-1 0 0,1 0 0,-1 1 0,1-1 0,0 0 0,0 1 0,-1-1 0,1 1 0,0-1 0,0 1 0,0-1 0,1 0 0,-2 1 0,1 1 0,-1-1 0,1 0 0,-1 1 0,1-1 0,-1 0 0,0 0 0,1 1 0,-1-1 0,0 1 0,1-1 0,-1 0 0,0 1 0,0-1 0,1 1 0,-1-1 0,0 0 0,0 1 0,0-1 0,0 1 0,0-1 0,0 1 0,1-1 0,-1 1 0,0 0 0,1 48 0,-1-35 0,1 0-273,1 1 0,1 0 0,0-1 0,6 17 0,-4-14-6553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8.278"/>
    </inkml:context>
    <inkml:brush xml:id="br0">
      <inkml:brushProperty name="width" value="0.05" units="cm"/>
      <inkml:brushProperty name="height" value="0.05" units="cm"/>
    </inkml:brush>
  </inkml:definitions>
  <inkml:trace contextRef="#ctx0" brushRef="#br0">569 155 24575,'0'-3'0,"1"-1"0,1 1 0,-1 0 0,0 0 0,1-1 0,0 1 0,0 0 0,0 0 0,0 0 0,0 1 0,4-4 0,4-7 0,5-10 0,-8 11 0,1-1 0,1 1 0,0 1 0,16-16 0,-25 27 0,0 0 0,1-1 0,-1 1 0,0 0 0,1-1 0,-1 1 0,0 0 0,1 0 0,-1 0 0,0-1 0,1 1 0,-1 0 0,1 0 0,-1 0 0,0 0 0,1-1 0,-1 1 0,1 0 0,-1 0 0,1 0 0,-1 0 0,0 0 0,1 0 0,-1 0 0,1 0 0,-1 1 0,1-1 0,-1 0 0,0 0 0,1 0 0,0 0 0,4 14 0,-4 21 0,-21 117 0,-7-1 0,-47 149 0,40-186 0,-5-1 0,-5-2 0,-5-2 0,-88 146 0,-90 90 0,219-335 0,-20 34 0,27-42 0,0 0 0,0-1 0,1 1 0,-1 0 0,0 1 0,1-1 0,-1 0 0,1 0 0,-1 0 0,1 0 0,0 0 0,0 0 0,0 0 0,0 1 0,1-1 0,-1 0 0,0 0 0,1 0 0,1 2 0,-1-2 0,0-1 0,0 1 0,0-1 0,1 0 0,-1 1 0,0-1 0,1 0 0,-1 0 0,1 0 0,0 0 0,-1 0 0,1-1 0,0 1 0,-1 0 0,1-1 0,0 1 0,0-1 0,0 0 0,-1 1 0,5-1 0,40-2 0,-40 1 0,72-11-682,141-41-1,-178 41-6143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085"/>
    </inkml:context>
    <inkml:brush xml:id="br0">
      <inkml:brushProperty name="width" value="0.05" units="cm"/>
      <inkml:brushProperty name="height" value="0.05" units="cm"/>
    </inkml:brush>
  </inkml:definitions>
  <inkml:trace contextRef="#ctx0" brushRef="#br0">1 13 24575,'24'118'0,"-18"-106"0,-6-12 0,0 0 0,0 0 0,0 1 0,0-1 0,0 0 0,0 0 0,1 0 0,-1 0 0,0 0 0,0 0 0,0 0 0,0 0 0,0 0 0,0 0 0,1 0 0,-1 0 0,0 0 0,0 0 0,0 0 0,0 0 0,0 0 0,0 0 0,1-1 0,-1 1 0,0 0 0,0 0 0,0 0 0,0 0 0,0 0 0,0 0 0,0 0 0,0 0 0,0 0 0,1 0 0,-1-1 0,0 1 0,0 0 0,0 0 0,0 0 0,0 0 0,0 0 0,0 0 0,0 0 0,0-1 0,0 1 0,7-26 0,-3 8 0,-3 17 0,22-49 0,-21 46 0,0 0 0,1 0 0,0 0 0,-1 0 0,2 1 0,-1-1 0,0 1 0,1 0 0,5-4 0,-9 6 0,1 0 0,0 1 0,0-1 0,0 1 0,0 0 0,0-1 0,0 1 0,0 0 0,0-1 0,0 1 0,0 0 0,0 0 0,0 0 0,0 0 0,0 0 0,1 0 0,-1 0 0,0 0 0,0 0 0,0 1 0,0-1 0,0 0 0,1 1 0,0 1 0,0-1 0,-1 0 0,1 1 0,-1-1 0,1 1 0,-1-1 0,0 1 0,1-1 0,-1 1 0,0 0 0,1 2 0,3 6 0,-2 0 0,1 0 0,3 18 0,-7-25 0,24 112-1365,-19-99-5461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692"/>
    </inkml:context>
    <inkml:brush xml:id="br0">
      <inkml:brushProperty name="width" value="0.05" units="cm"/>
      <inkml:brushProperty name="height" value="0.05" units="cm"/>
    </inkml:brush>
  </inkml:definitions>
  <inkml:trace contextRef="#ctx0" brushRef="#br0">189 91 24575,'-1'-3'0,"-1"1"0,1-1 0,-1 1 0,1 0 0,-1 0 0,0 0 0,0 0 0,0 0 0,0 0 0,0 0 0,0 1 0,-1-1 0,-2-1 0,0 0 0,-2-2 0,-1 0 0,0 1 0,0 0 0,0 0 0,0 1 0,-1 0 0,-15-3 0,22 6 0,-1-1 0,1 0 0,0 1 0,-1 0 0,1 0 0,-1 0 0,1 0 0,0 0 0,-1 0 0,1 0 0,-1 1 0,1 0 0,0-1 0,-1 1 0,1 0 0,0 0 0,0 0 0,0 0 0,0 0 0,0 1 0,0-1 0,0 1 0,0-1 0,0 1 0,0 0 0,1-1 0,-1 1 0,1 0 0,0 0 0,-1 0 0,1 0 0,-2 5 0,2-1 0,-1 0 0,1 1 0,0-1 0,1 0 0,-1 1 0,1-1 0,1 0 0,-1 1 0,1-1 0,0 0 0,0 0 0,1 1 0,0-1 0,0 0 0,0-1 0,1 1 0,0 0 0,0-1 0,0 1 0,1-1 0,0 0 0,0 0 0,6 5 0,-7-7 0,0 1 0,1-1 0,0 0 0,-1 0 0,1-1 0,0 1 0,1-1 0,-1 0 0,0 0 0,0 0 0,1-1 0,-1 1 0,1-1 0,0 0 0,-1-1 0,1 1 0,0-1 0,0 0 0,-1 0 0,1 0 0,0 0 0,-1-1 0,1 0 0,0 0 0,-1 0 0,1-1 0,-1 0 0,0 0 0,1 0 0,-1 0 0,6-4 0,-3-1 0,1 1 0,-1-1 0,0-1 0,-1 1 0,1-1 0,-2 0 0,1-1 0,-1 1 0,0-1 0,-1 0 0,0 0 0,-1-1 0,1 1 0,-2-1 0,0 0 0,0 1 0,0-1 0,-1 0 0,-1 0 0,0-11 0,-5 0 0,0 16 0,0 14 0,1 17 0,2 0 0,0 0 0,1 0 0,2 0 0,5 36 0,-5-49 0,7 39 0,-7-50 0,-1 1 0,1-1 0,-1 0 0,1 0 0,0-1 0,0 1 0,-1 0 0,1 0 0,1 0 0,-1 0 0,0-1 0,0 1 0,1-1 0,-1 1 0,1-1 0,-1 1 0,1-1 0,0 0 0,-1 0 0,3 1 0,-2-1 0,0-1 0,0 0 0,0 0 0,0 0 0,0 0 0,0 0 0,0 0 0,0-1 0,-1 1 0,1-1 0,0 1 0,0-1 0,0 0 0,0 0 0,-1 0 0,1 0 0,0 0 0,-1 0 0,1 0 0,-1 0 0,3-3 0,30-34 0,-29 32 0,-2 2 0,4-6 0,1 0 0,1 1 0,0 0 0,18-14 0,-26 22 0,1 0 0,-1 0 0,1 0 0,-1 0 0,1 0 0,0 0 0,-1 0 0,1 1 0,0-1 0,0 0 0,0 1 0,-1 0 0,1-1 0,0 1 0,0 0 0,0 0 0,0 0 0,0 0 0,0 0 0,0 1 0,-1-1 0,1 0 0,0 1 0,0 0 0,0-1 0,-1 1 0,1 0 0,0 0 0,-1 0 0,1 0 0,-1 0 0,1 0 0,-1 0 0,1 1 0,-1-1 0,0 0 0,0 1 0,0-1 0,0 1 0,0 0 0,1 1 0,8 16 0,-1 0 0,-1 1 0,11 38 0,3 8 0,-10-38-1365,0-5-5461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2.569"/>
    </inkml:context>
    <inkml:brush xml:id="br0">
      <inkml:brushProperty name="width" value="0.05" units="cm"/>
      <inkml:brushProperty name="height" value="0.05" units="cm"/>
    </inkml:brush>
  </inkml:definitions>
  <inkml:trace contextRef="#ctx0" brushRef="#br0">13 75 24575,'-1'-1'0,"0"-1"0,-1 1 0,1-1 0,0 0 0,0 1 0,0-1 0,0 0 0,1 0 0,-1 0 0,1 0 0,-1 0 0,1 0 0,-1 0 0,1 0 0,0 0 0,0 0 0,0 0 0,0 0 0,0 0 0,1 0 0,-1 0 0,0 1 0,2-4 0,-2 4 0,1 0 0,-1 0 0,1 0 0,-1 0 0,1 0 0,0 0 0,0 0 0,-1 0 0,1 0 0,0 1 0,0-1 0,0 0 0,0 1 0,0-1 0,0 0 0,0 1 0,0-1 0,0 1 0,0-1 0,0 1 0,0 0 0,0-1 0,1 1 0,-1 0 0,0 0 0,0 0 0,0 0 0,0 0 0,1 0 0,-1 0 0,0 0 0,0 1 0,0-1 0,0 0 0,0 1 0,0-1 0,1 1 0,-1-1 0,1 2 0,3 1 0,1 0 0,-1 1 0,-1 0 0,1 0 0,-1 0 0,1 1 0,-1-1 0,-1 1 0,1 0 0,-1 0 0,1 0 0,-1 1 0,-1-1 0,3 8 0,1 2 0,-1 0 0,0 0 0,-1 1 0,1 19 0,-2-9 0,-2 0 0,-2 28 0,7-73 0,0 1 0,11-24 0,-11 28 0,-5 10 0,19-44 0,43-77 0,-63 123 0,1 1 0,0-1 0,0 1 0,1-1 0,-1 1 0,0-1 0,0 1 0,1 0 0,-1-1 0,1 1 0,-1 0 0,1 0 0,0 0 0,-1 0 0,1 0 0,2 0 0,-3 1 0,0 0 0,0 0 0,0 0 0,0 0 0,0 1 0,1-1 0,-1 0 0,0 0 0,0 1 0,0-1 0,0 1 0,0-1 0,0 1 0,0 0 0,0-1 0,-1 1 0,1 0 0,0 0 0,0-1 0,0 1 0,-1 0 0,1 0 0,0 0 0,-1 0 0,1 0 0,-1 0 0,1 0 0,-1 1 0,15 30 0,-3 0 0,0 1 0,12 63 0,-22-81 0,-2-12 0,0 0 0,0 0 0,0 0 0,1 0 0,-1-1 0,1 1 0,0 0 0,0 0 0,0-1 0,0 1 0,0 0 0,1-1 0,1 3 0,-2-4 0,-1-1 0,1 0 0,-1 0 0,1 0 0,-1 0 0,1 0 0,-1 0 0,1-1 0,-1 1 0,1 0 0,-1 0 0,1 0 0,-1 0 0,1-1 0,-1 1 0,1 0 0,-1 0 0,1-1 0,-1 1 0,1 0 0,-1-1 0,0 1 0,1-1 0,-1 1 0,0 0 0,1-2 0,12-14 0,-11 13 0,11-14 0,-2 0 0,2 1 0,0 1 0,1 0 0,21-18 0,-34 32 0,-1 1 0,1-1 0,0 0 0,0 1 0,0-1 0,-1 1 0,1-1 0,0 1 0,0-1 0,0 1 0,0 0 0,0-1 0,0 1 0,0 0 0,0 0 0,0 0 0,0-1 0,0 1 0,0 0 0,0 0 0,0 1 0,0-1 0,0 0 0,0 0 0,0 0 0,0 1 0,0-1 0,0 0 0,0 1 0,0-1 0,-1 1 0,1-1 0,0 1 0,0 0 0,0-1 0,-1 1 0,1 0 0,0-1 0,-1 1 0,1 0 0,0 0 0,-1 0 0,1 0 0,-1-1 0,1 1 0,-1 0 0,0 0 0,1 0 0,-1 1 0,3 9 0,0-1 0,0 0 0,1 22 0,-1-14 0,-2-12-170,0 0-1,0 0 0,1 0 1,0 0-1,1-1 0,-1 1 1,6 8-1,2-2-6655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327"/>
    </inkml:context>
    <inkml:brush xml:id="br0">
      <inkml:brushProperty name="width" value="0.05" units="cm"/>
      <inkml:brushProperty name="height" value="0.05" units="cm"/>
    </inkml:brush>
  </inkml:definitions>
  <inkml:trace contextRef="#ctx0" brushRef="#br0">152 132 24575,'7'-34'0,"-4"26"0,-1-1 0,0 1 0,1-15 0,-3 21 0,0 1 0,0-1 0,0 1 0,0 0 0,0-1 0,0 1 0,-1 0 0,1-1 0,0 1 0,-1 0 0,1-1 0,-1 1 0,1 0 0,-1 0 0,0-1 0,0 1 0,1 0 0,-1 0 0,0 0 0,0 0 0,0 0 0,0 0 0,0 0 0,0 1 0,0-1 0,-1 0 0,-1-1 0,-1 2 0,1-1 0,0 1 0,-1-1 0,1 1 0,-1 0 0,1 1 0,0-1 0,-1 1 0,1-1 0,0 1 0,-1 0 0,1 0 0,0 0 0,0 1 0,0-1 0,0 1 0,-3 2 0,-7 3 0,1 2 0,-17 14 0,26-21 0,0 1 0,0 0 0,0 1 0,0-1 0,1 0 0,0 1 0,0-1 0,0 1 0,0 0 0,0 0 0,1 0 0,-1 0 0,1 0 0,0 0 0,1 0 0,-1 0 0,0 9 0,1-11 0,1 1 0,-1-1 0,1 1 0,-1-1 0,1 1 0,0-1 0,-1 1 0,1-1 0,1 0 0,-1 1 0,0-1 0,0 0 0,1 0 0,-1 0 0,1 0 0,0 0 0,0 0 0,0 0 0,0-1 0,0 1 0,0 0 0,0-1 0,0 0 0,1 0 0,-1 0 0,0 0 0,1 0 0,-1 0 0,1 0 0,2 0 0,18 3 0,-19-4 0,0 0 0,-1 1 0,1-1 0,-1 1 0,1 0 0,-1 0 0,1 0 0,-1 1 0,0-1 0,0 1 0,1 0 0,-1 0 0,0 0 0,-1 0 0,1 0 0,0 1 0,3 3 0,-4-3 0,1 0 0,-1 0 0,1 0 0,0 0 0,0 0 0,1-1 0,-1 0 0,0 1 0,1-1 0,0 0 0,-1-1 0,1 1 0,0 0 0,0-1 0,0 0 0,0 0 0,0 0 0,0-1 0,0 1 0,0-1 0,0 0 0,0 0 0,0-1 0,1 1 0,-1-1 0,6-1 0,2-2 0,-1 0 0,0-1 0,0 0 0,0 0 0,-1-1 0,1-1 0,-1 0 0,15-14 0,-1-1 0,-2-1 0,21-27 0,-42 48 0,29-39 0,-28 37 0,1 0 0,-1 0 0,-1 1 0,1-1 0,0 0 0,-1-1 0,0 1 0,0 0 0,1-7 0,-2 10 0,0 0 0,0 1 0,0-1 0,0 0 0,0 1 0,0-1 0,0 1 0,0-1 0,0 0 0,-1 1 0,1-1 0,0 1 0,0-1 0,0 0 0,-1 1 0,1-1 0,0 1 0,-1-1 0,1 1 0,0-1 0,-1 1 0,1-1 0,-1 1 0,1 0 0,-1-1 0,1 1 0,-1-1 0,1 1 0,-1 0 0,1 0 0,-1-1 0,0 1 0,-1 0 0,0 0 0,0 0 0,1 0 0,-1 0 0,0 0 0,0 0 0,0 1 0,1-1 0,-1 1 0,0-1 0,-2 2 0,-4 2 0,-1 1 0,0 0 0,-8 6 0,13-8 0,0 0 0,0 0 0,1 1 0,-1-1 0,1 1 0,0-1 0,0 1 0,0 0 0,-3 7 0,5-10 0,0 1 0,1 0 0,-1 0 0,1-1 0,0 1 0,0 0 0,-1 0 0,1 0 0,0-1 0,1 1 0,-1 0 0,0 0 0,0 0 0,1-1 0,-1 1 0,1 0 0,-1-1 0,1 1 0,0 0 0,0-1 0,0 1 0,0-1 0,0 1 0,0-1 0,0 1 0,0-1 0,1 0 0,1 2 0,5 3 0,0 0 0,0-1 0,0 1 0,1-2 0,0 1 0,0-2 0,0 1 0,11 2 0,-11-3 0,1 0 0,-1 0 0,0 1 0,0 1 0,0 0 0,0 0 0,11 9 0,-19-13 0,1 1 0,-1-1 0,0 1 0,1 0 0,-1 0 0,0-1 0,0 1 0,0 0 0,0 0 0,0 0 0,-1 0 0,1 0 0,-1 0 0,1 0 0,-1 0 0,0 0 0,1 1 0,-1-1 0,0 0 0,-1 0 0,1 0 0,0 0 0,0 0 0,-1 0 0,0 0 0,1 0 0,-1 0 0,0 0 0,0 0 0,0 0 0,0 0 0,0 0 0,-2 1 0,2-1 0,0 0 0,-1 0 0,1-1 0,-1 1 0,1-1 0,-1 1 0,0-1 0,0 0 0,0 1 0,1-1 0,-1 0 0,0 0 0,0 0 0,0-1 0,-1 1 0,1 0 0,0-1 0,0 1 0,0-1 0,0 0 0,-1 0 0,1 0 0,0 0 0,0 0 0,0 0 0,0-1 0,-1 1 0,1-1 0,0 1 0,0-1 0,-3-1 0,4 1-72,0 0 1,0 1-1,0-1 0,0 0 0,0 0 0,0 0 0,0 0 0,0 0 1,0 0-1,1 0 0,-1 0 0,0 0 0,1 0 0,-1-1 0,0 1 1,1 0-1,0 0 0,-1-3 0,0-9-6754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683"/>
    </inkml:context>
    <inkml:brush xml:id="br0">
      <inkml:brushProperty name="width" value="0.05" units="cm"/>
      <inkml:brushProperty name="height" value="0.05" units="cm"/>
    </inkml:brush>
  </inkml:definitions>
  <inkml:trace contextRef="#ctx0" brushRef="#br0">0 25 24575,'2'-3'0,"-1"0"0,1 1 0,0-1 0,-1 1 0,1-1 0,0 1 0,3-2 0,-5 3 0,0 1 0,1 0 0,-1 0 0,0-1 0,0 1 0,1 0 0,-1 0 0,0 0 0,1 0 0,-1-1 0,0 1 0,1 0 0,-1 0 0,1 0 0,-1 0 0,0 0 0,1 0 0,-1 0 0,0 0 0,1 0 0,-1 0 0,0 0 0,1 0 0,0 1 0,-1-1 0,1 1 0,0-1 0,-1 1 0,1-1 0,-1 1 0,0 0 0,1-1 0,-1 1 0,1 0 0,-1-1 0,0 1 0,0 0 0,1 0 0,-1-1 0,0 1 0,0 0 0,0 1 0,3 24 0,-1 0 0,-1 29 0,-1-26 0,4 33 0,-3-52 0,1 1 0,0-1 0,1 1 0,0-1 0,1 0 0,9 17 0,5 1-1365,-11-18-5461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024"/>
    </inkml:context>
    <inkml:brush xml:id="br0">
      <inkml:brushProperty name="width" value="0.05" units="cm"/>
      <inkml:brushProperty name="height" value="0.05" units="cm"/>
    </inkml:brush>
  </inkml:definitions>
  <inkml:trace contextRef="#ctx0" brushRef="#br0">37 138 24575,'-17'-9'0,"16"9"0,-1-1 0,1 1 0,0-1 0,-1 1 0,1-1 0,0 0 0,0 1 0,0-1 0,0 0 0,0 0 0,0 0 0,0 1 0,0-1 0,0 0 0,-1-2 0,2 3 0,0-1 0,0 1 0,0-1 0,0 1 0,0 0 0,0-1 0,0 1 0,0-1 0,0 1 0,1 0 0,-1-1 0,0 1 0,0-1 0,0 1 0,1 0 0,-1-1 0,0 1 0,0 0 0,1-1 0,-1 1 0,0 0 0,1 0 0,-1-1 0,0 1 0,1 0 0,-1 0 0,1 0 0,-1-1 0,0 1 0,1 0 0,-1 0 0,1 0 0,-1 0 0,0 0 0,1 0 0,-1 0 0,1 0 0,-1 0 0,0 0 0,2 0 0,20-2 0,-21 2 0,72-1 0,-47 2 0,1-2 0,-1 0 0,42-8 0,-66 9 0,-1-1 0,1 1 0,0 0 0,-1-1 0,1 1 0,0-1 0,-1 0 0,1 1 0,-1-1 0,1 0 0,-1 0 0,0 0 0,1 0 0,-1 0 0,0-1 0,1 1 0,-1 0 0,0 0 0,1-3 0,-2 3 0,1 0 0,-1 0 0,0 0 0,0-1 0,0 1 0,0 0 0,0 0 0,0 0 0,0 0 0,0-1 0,-1 1 0,1 0 0,0 0 0,-1 0 0,1 0 0,-1 0 0,1-1 0,-1 1 0,1 0 0,-2-1 0,-1-2 0,-1 0 0,1 0 0,-1 1 0,0-1 0,0 1 0,0 0 0,0 0 0,0 0 0,-1 1 0,1 0 0,-8-3 0,5 3 0,0 0 0,1 1 0,-1-1 0,0 2 0,0-1 0,0 1 0,0 0 0,0 0 0,-9 2 0,13-1 0,1-1 0,0 1 0,0 0 0,0-1 0,0 1 0,0 0 0,0 0 0,1 0 0,-1 1 0,0-1 0,0 0 0,1 1 0,-1-1 0,1 1 0,-1-1 0,1 1 0,0 0 0,0 0 0,-1-1 0,1 1 0,0 0 0,1 0 0,-1 0 0,0 0 0,1 0 0,-1 1 0,1-1 0,-1 0 0,1 0 0,0 0 0,0 0 0,0 0 0,1 5 0,0-2 0,0 1 0,1-1 0,-1 1 0,1-1 0,1 0 0,-1 1 0,1-1 0,0 0 0,0-1 0,0 1 0,0 0 0,1-1 0,0 0 0,0 0 0,0 0 0,1 0 0,-1-1 0,8 4 0,7 6 0,1-2 0,0-1 0,27 10 0,-25-12-682,39 9-1,-24-10-6143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362"/>
    </inkml:context>
    <inkml:brush xml:id="br0">
      <inkml:brushProperty name="width" value="0.05" units="cm"/>
      <inkml:brushProperty name="height" value="0.05" units="cm"/>
    </inkml:brush>
  </inkml:definitions>
  <inkml:trace contextRef="#ctx0" brushRef="#br0">97 191 24575,'-12'-13'0,"1"-1"0,-12-17 0,15 19 0,-1 0 0,0 0 0,-16-15 0,66 85 0,-39-55 0,41 58 0,-39-54 0,0 1 0,0-1 0,-1 0 0,0 1 0,0 0 0,-1 0 0,2 8 0,-4-13 0,0-1 0,0 0 0,0 1 0,0-1 0,-1 0 0,1 1 0,-1-1 0,0 0 0,1 1 0,-1-1 0,0 0 0,-2 3 0,3-5 0,0 1 0,-1-1 0,1 0 0,0 1 0,-1-1 0,1 1 0,-1-1 0,1 0 0,0 1 0,-1-1 0,1 0 0,-1 1 0,1-1 0,-1 0 0,1 0 0,-1 1 0,1-1 0,-1 0 0,1 0 0,-1 0 0,1 0 0,-2 0 0,2 0 0,-1 0 0,0 0 0,0-1 0,0 1 0,1-1 0,-1 1 0,0 0 0,1-1 0,-1 1 0,0-1 0,1 0 0,-1 1 0,0-1 0,1 1 0,-1-1 0,1 0 0,-1 0 0,1 1 0,-1-2 0,-2-4 0,1 1 0,0-1 0,-1 0 0,2 0 0,-1 0 0,1 0 0,0 0 0,0 0 0,1 0 0,-1 0 0,2 0 0,-1-1 0,0 1 0,1 0 0,0 0 0,1 0 0,0 0 0,-1 0 0,2 1 0,4-10 0,-2 4 0,0 1 0,1 1 0,1-1 0,-1 1 0,1 0 0,1 1 0,0-1 0,0 1 0,1 1 0,12-9 0,-10 9 38,1 1 0,0 0 0,0 0 0,0 2 0,0-1 0,1 2 0,0-1 0,25-2 0,-31 6-133,0-1 0,0 1 0,0 0 0,0 1 1,0-1-1,0 1 0,0 1 0,0-1 0,0 1 0,0 1 1,-1-1-1,1 1 0,-1 0 0,1 1 0,-1-1 1,0 1-1,9 9 0,5 8-6731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148"/>
    </inkml:context>
    <inkml:brush xml:id="br0">
      <inkml:brushProperty name="width" value="0.05" units="cm"/>
      <inkml:brushProperty name="height" value="0.05" units="cm"/>
    </inkml:brush>
  </inkml:definitions>
  <inkml:trace contextRef="#ctx0" brushRef="#br0">2237 269 24575,'1'-2'0,"0"1"0,0-1 0,0 1 0,0-1 0,0 1 0,0 0 0,0 0 0,0-1 0,0 1 0,1 0 0,-1 0 0,1 0 0,-1 0 0,0 1 0,3-2 0,10-1 0,-13 3 0,-1 0 0,0 0 0,1 0 0,-1 0 0,0 1 0,0-1 0,1 0 0,-1 0 0,0 0 0,0 1 0,1-1 0,-1 0 0,0 0 0,0 1 0,1-1 0,-1 0 0,0 1 0,0-1 0,0 0 0,0 1 0,0-1 0,0 0 0,1 1 0,-1-1 0,0 0 0,0 1 0,0-1 0,0 0 0,0 1 0,0-1 0,0 0 0,0 1 0,0-1 0,-1 0 0,1 1 0,-4 17 0,0-1 0,-2 0 0,0 1 0,-16 30 0,5-11 0,-3 7 0,-3 0 0,-1-1 0,-2-1 0,-2-2 0,-55 62 0,69-87 0,-1-1 0,0-1 0,-1 0 0,-1-1 0,0-1 0,-1-1 0,0 0 0,0-1 0,-32 10 0,18-10 0,-1-1 0,0-2 0,0-1 0,0-2 0,-38 0 0,-15-5 0,-160-25 0,-83-38 0,230 43 0,40 9 0,0-2 0,-57-23 0,97 30 0,0 0 0,0-2 0,0 0 0,2-1 0,-1-1 0,1-1 0,1 0 0,0-1 0,-20-24 0,-133-180 0,96 122 0,35 48 0,9 13 0,-31-51 0,57 80 0,0 0 0,0-1 0,0 1 0,1-1 0,0 0 0,0 0 0,1 0 0,0 0 0,0 0 0,0-9 0,2 16-17,-1 0-1,0 0 0,0 0 1,0 0-1,0 0 1,0 0-1,0 0 1,0 0-1,0 1 0,0-1 1,0 0-1,0 0 1,1 0-1,-1 0 0,0 0 1,0 0-1,0 0 1,0 0-1,0 0 0,0 0 1,0 0-1,0 0 1,0 0-1,1 0 0,-1 0 1,0 0-1,0 0 1,0 0-1,0 0 0,0 0 1,0 0-1,0-1 1,0 1-1,0 0 0,1 0 1,-1 0-1,0 0 1,0 0-1,0 0 1,0 0-1,0 0 0,0 0 1,0 0-1,0 0 1,0 0-1,0-1 0,0 1 1,0 0-1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594"/>
    </inkml:context>
    <inkml:brush xml:id="br0">
      <inkml:brushProperty name="width" value="0.05" units="cm"/>
      <inkml:brushProperty name="height" value="0.05" units="cm"/>
    </inkml:brush>
  </inkml:definitions>
  <inkml:trace contextRef="#ctx0" brushRef="#br0">626 29 24575,'1'0'0,"-1"0"0,1 0 0,-1-1 0,1 1 0,-1 0 0,1-1 0,-1 1 0,0 0 0,1-1 0,-1 1 0,0 0 0,1-1 0,-1 1 0,0-1 0,1 1 0,-1-1 0,0 1 0,0-1 0,0 1 0,1-1 0,-1 1 0,0-1 0,0 1 0,0-1 0,0 1 0,0-1 0,0 0 0,0 1 0,0-1 0,0 1 0,0-1 0,0 1 0,0-1 0,-1 1 0,1-1 0,0 1 0,0-1 0,-1 1 0,1-1 0,0 1 0,0-1 0,-1 1 0,1 0 0,0-1 0,-1 1 0,1-1 0,-1 1 0,1 0 0,-1-1 0,-2 0 0,1 0 0,0 0 0,-1 0 0,1 1 0,-1-1 0,1 0 0,-1 1 0,1 0 0,-5 0 0,-30 3 0,0 2 0,-38 10 0,8-1 0,-286 49 0,324-55 0,29-8 0,0 0 0,0 0 0,0 0 0,0 0 0,0 0 0,0 0 0,0 0 0,0 1 0,0-1 0,0 0 0,0 0 0,0 0 0,0 0 0,0 0 0,0 0 0,0 0 0,0 0 0,0 0 0,0 0 0,0 1 0,0-1 0,0 0 0,0 0 0,0 0 0,0 0 0,0 0 0,0 0 0,0 0 0,0 0 0,0 0 0,0 1 0,0-1 0,0 0 0,0 0 0,0 0 0,0 0 0,0 0 0,0 0 0,0 0 0,0 0 0,0 0 0,0 0 0,0 0 0,1 0 0,-1 0 0,0 0 0,0 0 0,0 1 0,0-1 0,0 0 0,0 0 0,0 0 0,0 0 0,0 0 0,0 0 0,1 0 0,-1 0 0,0 0 0,0 0 0,0 0 0,17 3 0,-7-2 0,-1 1 0,1 0 0,-1 0 0,1 1 0,-1 0 0,0 1 0,0 0 0,0 0 0,-1 1 0,1 0 0,-1 1 0,8 6 0,-11-6 0,1-1 0,-1 1 0,-1 0 0,1 0 0,-1 0 0,0 0 0,0 1 0,-1 0 0,0 0 0,0 0 0,0 0 0,-1 0 0,0 1 0,-1-1 0,0 1 0,1 8 0,-2 99 150,-2-65-1665,2-34-5311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4.771"/>
    </inkml:context>
    <inkml:brush xml:id="br0">
      <inkml:brushProperty name="width" value="0.05" units="cm"/>
      <inkml:brushProperty name="height" value="0.05" units="cm"/>
    </inkml:brush>
  </inkml:definitions>
  <inkml:trace contextRef="#ctx0" brushRef="#br0">16 2783 24575,'0'6'0,"-1"1"0,0-1 0,0 0 0,-4 10 0,-2 20 0,13-46 0,2-11 0,62-187-201,10 5 1,8 2-1,8 5 0,220-329 0,-223 395-175,5 5-1,6 4 1,5 5-1,153-127 1,-161 162 398,4 5 0,2 4 0,4 5-1,2 5 1,206-81 0,-156 88-514,2 7-1,2 7 0,201-23 0,-76 34-574,305 9 0,-238 27 820,696 106 0,-798-63 272,-2 12 0,-3 10-1,343 148 1,-402-130 2,-3 9-1,243 169 1,-274-154 102,-6 8 0,245 249 0,-306-268 617,90 127 0,-125-146 655,-3 3-1,52 113 1,-60-87-854,42 158-1,-85-261-545,-2-4 114,0-3-238,-1 1 0,0-1-1,1 0 1,0 0 0,-1 0-1,1 0 1,0 1-1,0-1 1,0 0 0,1-1-1,1 4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39.217"/>
    </inkml:context>
    <inkml:brush xml:id="br0">
      <inkml:brushProperty name="width" value="0.05" units="cm"/>
      <inkml:brushProperty name="height" value="0.05" units="cm"/>
    </inkml:brush>
  </inkml:definitions>
  <inkml:trace contextRef="#ctx0" brushRef="#br0">1 96 24575,'11'-9'0,"0"0"0,1 1 0,1 0 0,23-11 0,-21 11 0,-1 1 0,1 1 0,25-9 0,-35 14 0,1-1 0,-1 1 0,0 0 0,1 0 0,-1 1 0,1 0 0,-1 0 0,1 0 0,-1 0 0,1 1 0,7 2 0,-11-2 0,0 0 0,0 0 0,0 0 0,0 1 0,0-1 0,0 0 0,-1 1 0,1-1 0,0 1 0,-1 0 0,0 0 0,1 0 0,-1-1 0,0 1 0,0 0 0,0 1 0,0-1 0,0 0 0,0 0 0,-1 0 0,1 0 0,-1 1 0,0-1 0,1 0 0,-1 0 0,0 1 0,0-1 0,-1 3 0,0 6 0,0 1 0,-1-1 0,0 0 0,-5 13 0,-16 43 220,13-42-537,2 1 0,0 0 0,2 0 0,-4 29 0,8-15-6509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159"/>
    </inkml:context>
    <inkml:brush xml:id="br0">
      <inkml:brushProperty name="width" value="0.05" units="cm"/>
      <inkml:brushProperty name="height" value="0.05" units="cm"/>
    </inkml:brush>
  </inkml:definitions>
  <inkml:trace contextRef="#ctx0" brushRef="#br0">91 13 24575,'-34'-6'0,"30"5"0,1-1 0,-1 1 0,0 1 0,1-1 0,-1 0 0,0 1 0,1 0 0,-1 0 0,0 0 0,-4 1 0,7-1 0,1 0 0,-1 1 0,0-1 0,1 0 0,-1 1 0,1-1 0,-1 0 0,1 1 0,-1-1 0,1 1 0,-1-1 0,1 1 0,-1-1 0,1 1 0,-1-1 0,1 1 0,0 0 0,-1-1 0,1 1 0,0 0 0,0-1 0,-1 1 0,1 0 0,0-1 0,0 1 0,0 0 0,0-1 0,0 1 0,0 0 0,0-1 0,0 1 0,0 0 0,0-1 0,0 1 0,1 0 0,-1-1 0,0 1 0,0 0 0,1-1 0,0 2 0,14 27 0,-15-28 0,17 22 0,0-1 0,2 0 0,0-1 0,1-1 0,1-1 0,34 24 0,-50-40 0,46 30 0,-47-30 0,1-1 0,-1 0 0,1 0 0,0 0 0,0 0 0,0-1 0,0 0 0,0 0 0,6 1 0,-8-3 0,-1 1 0,0-1 0,0 1 0,1-1 0,-1 0 0,0 0 0,0 0 0,0 0 0,0 0 0,0 0 0,0-1 0,0 1 0,0-1 0,-1 1 0,1-1 0,-1 0 0,1 1 0,-1-1 0,1 0 0,-1 0 0,1-3 0,5-7 0,-2 0 0,8-19 0,-8 17 0,7-15-1365,-6 18-5461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711"/>
    </inkml:context>
    <inkml:brush xml:id="br0">
      <inkml:brushProperty name="width" value="0.05" units="cm"/>
      <inkml:brushProperty name="height" value="0.05" units="cm"/>
    </inkml:brush>
  </inkml:definitions>
  <inkml:trace contextRef="#ctx0" brushRef="#br0">390 362 24575,'10'-22'0,"-2"-1"0,8-29 0,3-8 0,-6 27 0,-6 17 0,-1 0 0,-1-1 0,0 1 0,-1-1 0,3-20 0,-7 35 0,0 0 0,0 0 0,-1 0 0,1 0 0,0 0 0,-1 0 0,1 0 0,-1 0 0,0 1 0,0-1 0,0 0 0,1 0 0,-1 1 0,-1-1 0,1 0 0,0 1 0,0-1 0,-1 1 0,1 0 0,-1-1 0,1 1 0,-1 0 0,1 0 0,-1 0 0,0 0 0,0 0 0,1 0 0,-1 1 0,0-1 0,0 0 0,0 1 0,-3-1 0,-6-1 0,0 1 0,0-1 0,-1 2 0,-13 0 0,8 2 0,1 0 0,-1 1 0,1 1 0,0 0 0,0 2 0,1-1 0,0 2 0,0 0 0,0 1 0,1 0 0,0 1 0,0 1 0,1 0 0,1 1 0,-1 0 0,-10 14 0,11-11 0,0 0 0,0 1 0,2 0 0,0 1 0,0 0 0,2 1 0,0 0 0,1 0 0,1 0 0,0 1 0,1 0 0,1 0 0,1 1 0,-1 20 0,4-27 0,0 1 0,1-1 0,1 1 0,0-1 0,1 0 0,0 0 0,1 0 0,0 0 0,1 0 0,0-1 0,1 0 0,0 0 0,0 0 0,2-1 0,-1 0 0,15 14 0,-9-12 0,0 0 0,1-1 0,1 0 0,0-1 0,0-1 0,1-1 0,0 0 0,0-1 0,1 0 0,34 7 0,11-2-1365,-8-5-5461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6.065"/>
    </inkml:context>
    <inkml:brush xml:id="br0">
      <inkml:brushProperty name="width" value="0.05" units="cm"/>
      <inkml:brushProperty name="height" value="0.05" units="cm"/>
    </inkml:brush>
  </inkml:definitions>
  <inkml:trace contextRef="#ctx0" brushRef="#br0">151 203 24575,'2'-3'0,"0"1"0,0-1 0,-1 0 0,0 1 0,1-1 0,-1 0 0,0 0 0,0 0 0,-1 0 0,1 0 0,0-5 0,1-34 0,-3 35 0,1 1 0,-2-1 0,1 1 0,-1-1 0,0 1 0,0 0 0,0 0 0,-1 0 0,-7-11 0,8 13 0,0 1 0,-1-1 0,0 0 0,0 1 0,0 0 0,0 0 0,0 0 0,-1 0 0,1 0 0,-1 1 0,0-1 0,0 1 0,0 0 0,0 0 0,-5-1 0,7 3 0,-1-1 0,1 1 0,0 0 0,-1 0 0,1 1 0,0-1 0,0 0 0,-1 1 0,1-1 0,0 1 0,0 0 0,0 0 0,0 0 0,0 0 0,0 0 0,0 0 0,0 0 0,0 1 0,0-1 0,1 1 0,-1-1 0,0 1 0,1 0 0,0 0 0,-1-1 0,1 1 0,0 0 0,-2 4 0,-1 3 0,0 0 0,0 0 0,1 0 0,0 0 0,-3 15 0,4-11 0,1 0 0,0 0 0,1 0 0,1 0 0,-1 0 0,2 0 0,0 0 0,1 0 0,4 14 0,-5-20 0,0-1 0,1 0 0,0 0 0,0 0 0,0 0 0,1 0 0,-1 0 0,1-1 0,1 0 0,-1 0 0,1 0 0,0 0 0,0-1 0,0 0 0,0 0 0,1 0 0,0-1 0,0 0 0,10 5 0,-14-8 0,0 1 0,0 0 0,0-1 0,0 0 0,0 1 0,0-1 0,1 0 0,-1 0 0,0 0 0,0 0 0,0 0 0,0-1 0,1 1 0,-1-1 0,0 1 0,0-1 0,0 0 0,0 0 0,0 0 0,0 0 0,-1 0 0,1 0 0,0-1 0,0 1 0,-1 0 0,1-1 0,-1 0 0,1 1 0,-1-1 0,0 0 0,1 0 0,-1 1 0,0-1 0,0 0 0,-1 0 0,1 0 0,1-3 0,2-9 0,0 0 0,-1 0 0,0 0 0,0-22 0,-1 20 0,-1 9 0,2-21 0,-1-28 0,-2 49 0,0 0 0,0 0 0,-1 1 0,0-1 0,-1 0 0,1 1 0,-1-1 0,-1 1 0,-5-12 0,2 11-1365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166"/>
    </inkml:context>
    <inkml:brush xml:id="br0">
      <inkml:brushProperty name="width" value="0.05" units="cm"/>
      <inkml:brushProperty name="height" value="0.05" units="cm"/>
    </inkml:brush>
  </inkml:definitions>
  <inkml:trace contextRef="#ctx0" brushRef="#br0">4 95 24575,'-1'-25'0,"0"18"0,0 0 0,1 1 0,0-1 0,0 0 0,1 0 0,0 0 0,0 0 0,2-7 0,1 13 0,-1 8 0,0 8 0,3 52 0,-6 105 0,-2-85 0,23-153 0,-7 11 0,2 1 0,24-54 0,-38 103 0,0 1 0,0 0 0,1 0 0,-1 0 0,1 1 0,0-1 0,5-4 0,-8 7 0,1 1 0,-1 0 0,0 0 0,1-1 0,-1 1 0,0 0 0,1 0 0,-1 0 0,1-1 0,-1 1 0,0 0 0,1 0 0,-1 0 0,1 0 0,-1 0 0,0 0 0,1 0 0,-1 0 0,1 0 0,-1 0 0,1 0 0,-1 0 0,0 0 0,1 0 0,-1 0 0,1 0 0,-1 0 0,0 1 0,1-1 0,0 0 0,0 1 0,0 1 0,0-1 0,-1 0 0,1 1 0,0-1 0,-1 1 0,1-1 0,-1 1 0,1-1 0,-1 1 0,0-1 0,1 1 0,-1 2 0,3 39 0,-4 68 0,-1-49 0,2-62 0,0 1 0,-1-1 0,1 0 0,0 1 0,0-1 0,0 0 0,0 1 0,0-1 0,0 0 0,0 1 0,0-1 0,0 0 0,0 1 0,0-1 0,0 0 0,0 1 0,0-1 0,1 0 0,-1 1 0,0-1 0,0 0 0,0 0 0,0 1 0,1-1 0,-1 0 0,0 1 0,0-1 0,0 0 0,1 0 0,-1 0 0,1 1 0,6-10 0,12-33 0,-12 27 0,2-3 0,2-8 0,1 1 0,2 1 0,0 0 0,19-22 0,-33 45 0,1 1 0,-1-1 0,1 0 0,-1 1 0,1-1 0,0 0 0,-1 1 0,1-1 0,0 1 0,-1-1 0,1 1 0,0-1 0,0 1 0,-1 0 0,1-1 0,0 1 0,0 0 0,0 0 0,0-1 0,-1 1 0,2 0 0,-1 0 0,0 1 0,-1-1 0,1 0 0,-1 1 0,1-1 0,-1 1 0,1-1 0,-1 0 0,0 1 0,1-1 0,-1 1 0,0-1 0,1 1 0,-1 0 0,0-1 0,1 1 0,-1-1 0,0 1 0,0-1 0,0 1 0,1 1 0,1 40 0,-2-38 0,-3 42 0,2-32 0,0-1 0,0 1 0,1 0 0,1-1 0,5 27 0,-6-39 0,0-1 0,0 1 0,0 0 0,0 0 0,0-1 0,1 1 0,-1 0 0,0-1 0,0 1 0,1 0 0,-1-1 0,1 1 0,-1-1 0,0 1 0,1 0 0,-1-1 0,1 1 0,0-1 0,-1 1 0,1-1 0,-1 0 0,1 1 0,0-1 0,-1 0 0,1 1 0,0-1 0,-1 0 0,2 1 0,-1-2 0,0 1 0,0 0 0,0-1 0,0 1 0,0-1 0,0 1 0,0-1 0,-1 1 0,1-1 0,0 0 0,0 1 0,0-1 0,-1 0 0,1 0 0,0 1 0,0-3 0,4-4 0,0 0 0,-1-1 0,5-10 0,5-17 0,-7 15 0,2 1 0,0-1 0,12-17 0,-20 36 0,-1 1 0,0-1 0,0 1 0,0-1 0,1 1 0,-1 0 0,0-1 0,1 1 0,-1-1 0,0 1 0,1-1 0,-1 1 0,0 0 0,1-1 0,-1 1 0,1 0 0,-1 0 0,1-1 0,-1 1 0,1 0 0,-1 0 0,1 0 0,-1-1 0,1 1 0,-1 0 0,1 0 0,-1 0 0,1 0 0,-1 0 0,1 0 0,0 0 0,0 1 0,-1 0 0,1-1 0,0 1 0,-1 0 0,1 0 0,-1 0 0,1 0 0,-1-1 0,0 1 0,1 0 0,-1 0 0,0 0 0,1 0 0,-1 0 0,0 1 0,2 43 0,-2-42 0,0 39 0,0 44 0,1-76 0,1 0 0,-1 0 0,1 0 0,1 0 0,0 0 0,6 12 0,-8-20 0,-1-1 0,1 0 0,-1 0 0,1 1 0,0-1 0,-1 0 0,1 0 0,0 0 0,0 0 0,0 0 0,0 0 0,0 0 0,0 0 0,0-1 0,0 1 0,0 0 0,0 0 0,1-1 0,1 1 0,-2 0 0,0-2 0,0 1 0,0 0 0,0 0 0,0 0 0,0 0 0,0-1 0,0 1 0,0 0 0,0-1 0,0 1 0,0-1 0,0 1 0,0-1 0,-1 1 0,1-1 0,0 0 0,0 1 0,1-2 0,3-6 0,1 1 0,-1-1 0,0 1 0,5-14 0,-6 15 0,0-4 0,9-14 0,0 0 0,26-36 0,-39 59 0,0 1 0,1-1 0,-1 1 0,0-1 0,0 1 0,0 0 0,1-1 0,-1 1 0,0 0 0,0-1 0,1 1 0,-1 0 0,0-1 0,1 1 0,-1 0 0,0 0 0,1-1 0,-1 1 0,0 0 0,1 0 0,-1 0 0,1-1 0,-1 1 0,0 0 0,1 0 0,-1 0 0,1 0 0,-1 0 0,1 0 0,-1 0 0,0 0 0,1 0 0,-1 0 0,1 0 0,-1 0 0,1 0 0,-1 0 0,0 1 0,1-1 0,-1 0 0,1 0 0,-1 0 0,0 1 0,1-1 0,-1 0 0,0 0 0,1 1 0,-1-1 0,0 0 0,1 1 0,-1-1 0,0 0 0,0 1 0,1-1 0,-1 0 0,0 1 0,0-1 0,0 1 0,0-1 0,1 0 0,-1 1 0,0-1 0,0 1 0,0-1 0,0 1 0,5 37 0,-4-28 0,3 18 0,-3-14 0,1 0 0,1 0 0,0 0 0,0-1 0,2 1 0,9 21 0,-13-33-30,0-1 0,0 1-1,0-1 1,0 0 0,0 1-1,1-1 1,-1 0 0,0 0-1,0 0 1,1 0 0,-1 0-1,1 0 1,-1 0 0,1 0-1,0-1 1,-1 1-1,1 0 1,0-1 0,-1 0-1,1 1 1,0-1 0,-1 0-1,1 0 1,0 0 0,0 0-1,-1 0 1,1 0 0,0 0-1,-1-1 1,1 1 0,0-1-1,-1 1 1,1-1 0,0 0-1,-1 1 1,1-1 0,-1 0-1,1 0 1,-1 0 0,0 0-1,1 0 1,-1-1 0,0 1-1,2-2 1,4-8-6796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522"/>
    </inkml:context>
    <inkml:brush xml:id="br0">
      <inkml:brushProperty name="width" value="0.05" units="cm"/>
      <inkml:brushProperty name="height" value="0.05" units="cm"/>
    </inkml:brush>
  </inkml:definitions>
  <inkml:trace contextRef="#ctx0" brushRef="#br0">60 44 24575,'-2'-3'0,"-5"-4"0,-4-1 0,-2-1 0,-3 0 0,5 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858"/>
    </inkml:context>
    <inkml:brush xml:id="br0">
      <inkml:brushProperty name="width" value="0.05" units="cm"/>
      <inkml:brushProperty name="height" value="0.05" units="cm"/>
    </inkml:brush>
  </inkml:definitions>
  <inkml:trace contextRef="#ctx0" brushRef="#br0">233 39 24575,'-12'-16'0,"12"15"0,-1-1 0,0 0 0,-1 1 0,1-1 0,0 1 0,0-1 0,-1 1 0,1-1 0,0 1 0,-1 0 0,0 0 0,1-1 0,-1 1 0,0 1 0,-3-3 0,5 3 0,-1 0 0,1 0 0,-1 0 0,1 1 0,-1-1 0,1 0 0,0 0 0,-1 0 0,1 0 0,-1 1 0,1-1 0,-1 0 0,1 0 0,0 1 0,-1-1 0,1 0 0,-1 1 0,1-1 0,0 0 0,0 1 0,-1-1 0,1 1 0,0-1 0,0 0 0,-1 1 0,1-1 0,0 1 0,0-1 0,0 1 0,0-1 0,0 1 0,-1-1 0,1 1 0,-2 20 0,1-19 0,-1 72 0,4-1 0,10 76 0,-2-52 0,-5-28 0,25 206 0,-28-265-195,0-1 0,0 0 0,0 0 0,1 0 0,1 0 0,5 10 0,-1-8-6631</inkml:trace>
  <inkml:trace contextRef="#ctx0" brushRef="#br0" timeOffset="1">97 482 24575,'-6'-3'0,"-8"-4"0,-4-3 0,-2 0 0,-1 1 0,7 2 0,11 3 0,12 2 0,10 1 0,11 1 0,9 0 0,6 1 0,1-1 0,3 0 0,-6 1 0,-3-1 0,-9 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262"/>
    </inkml:context>
    <inkml:brush xml:id="br0">
      <inkml:brushProperty name="width" value="0.05" units="cm"/>
      <inkml:brushProperty name="height" value="0.05" units="cm"/>
    </inkml:brush>
  </inkml:definitions>
  <inkml:trace contextRef="#ctx0" brushRef="#br0">0 44 24575,'0'-3'0,"0"-1"0,1 1 0,-1 0 0,1-1 0,-1 1 0,1 0 0,0 0 0,2-5 0,-3 8 0,1-1 0,-1 0 0,1 1 0,-1-1 0,0 0 0,1 1 0,0-1 0,-1 1 0,1-1 0,-1 1 0,1-1 0,-1 1 0,1 0 0,0-1 0,-1 1 0,1-1 0,0 1 0,0 0 0,-1 0 0,1 0 0,0-1 0,-1 1 0,1 0 0,0 0 0,0 0 0,-1 0 0,1 0 0,0 0 0,0 0 0,-1 1 0,1-1 0,0 0 0,0 0 0,-1 0 0,1 1 0,0-1 0,-1 0 0,1 1 0,0-1 0,-1 1 0,1-1 0,-1 1 0,2 0 0,60 43 0,-1 2 0,-3 4 0,-2 1 0,81 96 0,-109-108 0,-1 1 0,-2 1 0,-1 2 0,-3 0 0,30 87 0,47 242 0,89 885-778,-172-976 1167,-16-229-292,-3 0 1,-1 0-1,-17 70 0,6-55-97,14-62 342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709"/>
    </inkml:context>
    <inkml:brush xml:id="br0">
      <inkml:brushProperty name="width" value="0.05" units="cm"/>
      <inkml:brushProperty name="height" value="0.05" units="cm"/>
    </inkml:brush>
  </inkml:definitions>
  <inkml:trace contextRef="#ctx0" brushRef="#br0">65 7 24575,'-20'-3'0,"17"2"0,-1 0 0,1 1 0,0-1 0,-1 1 0,1 0 0,-7 0 0,9 0 0,0 1 0,0-1 0,1 0 0,-1 1 0,0-1 0,0 0 0,1 1 0,-1-1 0,0 1 0,1-1 0,-1 1 0,0 0 0,1-1 0,-1 1 0,1 0 0,-1-1 0,1 1 0,-1 0 0,1 0 0,0-1 0,-1 1 0,1 0 0,0 0 0,0 0 0,-1-1 0,1 1 0,0 0 0,0 0 0,0 0 0,0 0 0,0-1 0,0 1 0,0 1 0,2 14 0,1-1 0,0 0 0,1 1 0,1-1 0,0-1 0,13 26 0,-3-4 0,-8-20 0,0 1 0,1-2 0,0 1 0,1-1 0,1 0 0,22 25 0,-28-36 0,0 0 0,0 0 0,0-1 0,0 1 0,1-1 0,0 0 0,-1-1 0,1 1 0,0-1 0,0 0 0,0 0 0,1 0 0,-1-1 0,0 0 0,1 0 0,-1 0 0,1 0 0,-1-1 0,0 0 0,1 0 0,-1-1 0,1 0 0,-1 0 0,1 0 0,-1 0 0,7-3 0,2-2 0,-1-1 0,1 0 0,-1 0 0,0-2 0,-1 1 0,11-11 0,7-9 0,25-30 0,-69 90 0,12-28 0,-22 42 0,-50 71 0,73-116-124,0 1 0,-1 0 0,1-1 0,-1 1 0,1-1 0,-1 0-1,1 1 1,-1-1 0,0 0 0,-2 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381"/>
    </inkml:context>
    <inkml:brush xml:id="br0">
      <inkml:brushProperty name="width" value="0.05" units="cm"/>
      <inkml:brushProperty name="height" value="0.05" units="cm"/>
    </inkml:brush>
  </inkml:definitions>
  <inkml:trace contextRef="#ctx0" brushRef="#br0">13 292 24575,'0'0'0,"0"0"0,0 0 0,0-1 0,0 1 0,0 0 0,0 0 0,-1 0 0,1 0 0,0-1 0,0 1 0,0 0 0,-1 0 0,1 0 0,0 0 0,0 0 0,0 0 0,-1-1 0,1 1 0,0 0 0,0 0 0,-1 0 0,1 0 0,0 0 0,0 0 0,0 0 0,-1 0 0,1 0 0,0 0 0,0 0 0,-1 0 0,1 0 0,0 0 0,0 0 0,-1 0 0,1 1 0,0-1 0,0 0 0,0 0 0,-1 0 0,-3 11 0,3 16 0,33 465 0,-32-479 0,0-1 0,0 1 0,-1 0 0,-1-1 0,0 1 0,-4 12 0,6-25 0,0 0 0,0 0 0,0-1 0,0 1 0,-1 0 0,1 0 0,0 0 0,0 0 0,0 0 0,0 0 0,0 0 0,0-1 0,0 1 0,0 0 0,0 0 0,0 0 0,-1 0 0,1 0 0,0 0 0,0 0 0,0 0 0,0 0 0,0 0 0,0 0 0,-1 0 0,1 0 0,0 0 0,0 0 0,0 0 0,0 0 0,0 0 0,0 0 0,-1 0 0,1 0 0,0 0 0,0 0 0,0 0 0,0 0 0,0 0 0,-1 0 0,1 0 0,0 0 0,0 0 0,0 0 0,0 0 0,0 0 0,0 0 0,-1 1 0,0-17 0,-1-344 0,3 190 0,-1 116 0,-1 7 0,2 0 0,1 1 0,11-50 0,-13 91 0,2 0 0,-1 0 0,0 1 0,1-1 0,0 0 0,0 1 0,0 0 0,1-1 0,-1 1 0,1 0 0,0 0 0,0 0 0,1 1 0,-1-1 0,5-2 0,-5 4 0,0 0 0,1 1 0,-1-1 0,0 1 0,0 0 0,1 0 0,-1 0 0,1 0 0,-1 1 0,1-1 0,-1 1 0,1 0 0,-1 0 0,1 1 0,-1-1 0,0 1 0,1-1 0,-1 1 0,1 0 0,-1 0 0,6 3 0,4 2 0,0 1 0,0 1 0,0 0 0,-1 1 0,-1 0 0,1 0 0,-1 1 0,14 18 0,-12-12 0,0 0 0,-2 1 0,1 1 0,-2 0 0,12 29 0,-19-40 0,-1 0 0,0-1 0,0 1 0,0 0 0,-1 1 0,0-1 0,0 0 0,-1 0 0,0 0 0,-1 0 0,1 1 0,-1-1 0,0 0 0,-1 0 0,-3 9 0,2-10 0,1 0 0,-2 0 0,1-1 0,-1 1 0,1-1 0,-2 0 0,1 0 0,0 0 0,-1-1 0,0 1 0,0-1 0,0 0 0,-1-1 0,1 1 0,-1-1 0,0 0 0,-6 2 0,-24 7-1365,2-4-5461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761"/>
    </inkml:context>
    <inkml:brush xml:id="br0">
      <inkml:brushProperty name="width" value="0.05" units="cm"/>
      <inkml:brushProperty name="height" value="0.05" units="cm"/>
    </inkml:brush>
  </inkml:definitions>
  <inkml:trace contextRef="#ctx0" brushRef="#br0">38 114 24575,'-1'0'0,"1"0"0,0 0 0,0-1 0,-1 1 0,1 0 0,0 0 0,0-1 0,-1 1 0,1 0 0,0 0 0,-1 0 0,1-1 0,0 1 0,-1 0 0,1 0 0,0 0 0,-1 0 0,1 0 0,0 0 0,-1 0 0,1 0 0,-1 0 0,1 0 0,0 0 0,-1 0 0,1 0 0,0 0 0,-1 0 0,1 0 0,0 0 0,-1 1 0,-8 9 0,-1 18 0,7-5 0,0 1 0,2-1 0,0 1 0,6 43 0,-3-50 0,1 1 0,1-1 0,1-1 0,0 1 0,1-1 0,1 1 0,10 18 0,-14-30 0,1 0 0,-1 0 0,1-1 0,0 1 0,0-1 0,0 1 0,0-1 0,1 0 0,0-1 0,8 6 0,-11-8 0,1 0 0,-1 0 0,0 0 0,1-1 0,-1 1 0,1-1 0,-1 1 0,1-1 0,-1 0 0,1 0 0,-1 0 0,1 0 0,-1-1 0,1 1 0,-1-1 0,0 1 0,1-1 0,-1 0 0,0 0 0,1 0 0,-1 0 0,0 0 0,0 0 0,0-1 0,0 1 0,0-1 0,3-3 0,7-7 0,-2 0 0,0-1 0,0 0 0,-1-1 0,-1 0 0,0 0 0,-1-1 0,-1 0 0,8-24 0,-3-4 0,-1 1 0,6-59 0,-16 99 0,3-20 0,-1-30 0,-2 47 0,0 0 0,-1-1 0,1 1 0,-1-1 0,-1 1 0,1 0 0,-1 0 0,1 0 0,-1 0 0,-1 0 0,-2-5 0,4 9-38,0 0 0,0 0 0,0 0 1,0 0-1,0 0 0,0 0 0,0 0 0,0 0 0,-1 1 0,1-1 0,0 0 0,0 1 0,-1-1 0,1 1 0,0-1 0,-1 1 1,1 0-1,-1 0 0,1-1 0,0 1 0,-1 0 0,1 0 0,-1 1 0,1-1 0,-1 0 0,1 0 0,0 1 0,-1-1 0,1 0 1,0 1-1,-1 0 0,1-1 0,0 1 0,0 0 0,-2 0 0,-12 9-6788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0.258"/>
    </inkml:context>
    <inkml:brush xml:id="br0">
      <inkml:brushProperty name="width" value="0.05" units="cm"/>
      <inkml:brushProperty name="height" value="0.05" units="cm"/>
    </inkml:brush>
  </inkml:definitions>
  <inkml:trace contextRef="#ctx0" brushRef="#br0">301 1 24575,'-25'469'0,"-101"316"0,36-426 0,64-262 0,21-77 0,-18 76 0,21-83 0,0 0 0,1 1 0,1-1 0,0 1 0,2 15 0,-2-27 0,0 0 0,1 0 0,0 1 0,-1-1 0,1 0 0,0 0 0,0 0 0,0 0 0,0 0 0,0 0 0,0 0 0,1 0 0,-1 0 0,1 0 0,-1-1 0,1 1 0,0-1 0,0 1 0,3 1 0,-2-1 0,1 0 0,0-1 0,0 0 0,0 0 0,0 0 0,0 0 0,0 0 0,1-1 0,-1 0 0,5 0 0,9-1 0,0-1 0,0-2 0,32-9 0,-48 13 0,181-51 0,3 8 0,235-23 0,127 40-292,0 43-1,-517-16 293,-31-1 2,0 0-1,0 0 1,0 0-1,0 0 0,0 0 1,0 0-1,0-1 0,0 1 1,0 0-1,0 0 0,0 0 1,0 0-1,0 0 0,0 0 1,0 0-1,0 0 0,0 0 1,0 0-1,0 0 0,0 0 1,0 0-1,0 0 0,0 0 1,0-1-1,1 1 0,-1 0 1,0 0-1,0 0 0,0 0 1,0 0-1,0 0 0,0 0 1,0 0-1,0 0 0,0 0 1,0 0-1,0 0 0,0 0 1,0 0-1,0 0 0,0 0 1,0 0-1,0 0 0,0 0 1,1 0-1,-1 0 0,0 0 1,0 0-1,-11-5 153,-25-8 168,25 9-279,-30-11-1408,2-3-5461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120"/>
    </inkml:context>
    <inkml:brush xml:id="br0">
      <inkml:brushProperty name="width" value="0.05" units="cm"/>
      <inkml:brushProperty name="height" value="0.05" units="cm"/>
    </inkml:brush>
  </inkml:definitions>
  <inkml:trace contextRef="#ctx0" brushRef="#br0">97 290 24575,'6'-6'0,"0"-1"0,-1 0 0,0-1 0,-1 1 0,1-1 0,-2 0 0,1 0 0,-1 0 0,0 0 0,-1-1 0,0 1 0,0-1 0,-1 0 0,0 0 0,0 1 0,-2-16 0,1 18 0,0 0 0,-1-1 0,0 1 0,0-1 0,-1 1 0,0 0 0,0 0 0,0 0 0,-1 0 0,1 0 0,-2 1 0,1-1 0,0 1 0,-1 0 0,0 0 0,-1 0 0,1 0 0,-1 1 0,0 0 0,0 0 0,0 0 0,0 0 0,-9-4 0,13 8 0,-1-1 0,1 0 0,-1 0 0,1 0 0,-1 1 0,0-1 0,0 1 0,1-1 0,-1 1 0,0 0 0,1-1 0,-1 1 0,0 0 0,0 0 0,1 0 0,-1 1 0,0-1 0,0 0 0,1 1 0,-1-1 0,0 1 0,1-1 0,-1 1 0,0 0 0,1 0 0,-1 0 0,1 0 0,-1 0 0,1 0 0,0 0 0,0 0 0,-1 0 0,1 1 0,0-1 0,-1 3 0,0 0 0,0-1 0,1 1 0,0 0 0,0 0 0,0 0 0,0 1 0,1-1 0,-1 0 0,1 0 0,0 0 0,0 0 0,1 0 0,-1 1 0,2 4 0,3 7 0,0-1 0,0 0 0,2 1 0,13 23 0,40 52 0,-40-63 0,-1 0 0,24 49 0,-41-71 0,1-1 0,-1 1 0,-1-1 0,1 1 0,-1 0 0,0-1 0,0 1 0,0 10 0,-1-14 0,0 0 0,-1 0 0,1 0 0,-1 0 0,1-1 0,-1 1 0,0 0 0,1 0 0,-1-1 0,0 1 0,0-1 0,0 1 0,0-1 0,0 1 0,-1-1 0,1 1 0,0-1 0,-1 0 0,1 0 0,-1 0 0,1 0 0,-1 0 0,0 0 0,1 0 0,-1-1 0,0 1 0,0 0 0,1-1 0,-1 1 0,-3-1 0,-4 1-136,1 0-1,-1-1 1,1-1-1,-1 1 1,1-1-1,0-1 1,-1 1-1,1-2 0,-16-5 1,2 0-6690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498"/>
    </inkml:context>
    <inkml:brush xml:id="br0">
      <inkml:brushProperty name="width" value="0.05" units="cm"/>
      <inkml:brushProperty name="height" value="0.05" units="cm"/>
    </inkml:brush>
  </inkml:definitions>
  <inkml:trace contextRef="#ctx0" brushRef="#br0">1 85 24575,'4'-6'0,"1"-1"0,-1 1 0,0-1 0,-1 1 0,0-1 0,0 0 0,2-8 0,4-8 0,-13 87 0,-10 83 0,9 246 0,5-376 0,0-4 0,0 0 0,1 0 0,0-1 0,1 1 0,1-1 0,6 23 0,-8-35 0,-1 1 0,0 0 0,0-1 0,1 1 0,-1-1 0,1 1 0,-1-1 0,0 1 0,1 0 0,-1-1 0,1 1 0,-1-1 0,1 0 0,-1 1 0,1-1 0,-1 1 0,1-1 0,0 0 0,-1 1 0,1-1 0,0 0 0,-1 0 0,1 0 0,0 1 0,-1-1 0,1 0 0,0 0 0,-1 0 0,1 0 0,0 0 0,-1 0 0,1 0 0,0 0 0,-1-1 0,1 1 0,0 0 0,-1 0 0,1-1 0,0 1 0,-1 0 0,1 0 0,-1-1 0,1 1 0,-1-1 0,1 1 0,0-1 0,3-3 0,0 1 0,-1-1 0,1 0 0,-1 0 0,3-4 0,18-28 0,-12 16 0,2 0 0,-1 1 0,2 1 0,1 0 0,0 1 0,25-20 0,-39 36 0,-1-1 0,1 1 0,0 0 0,0 0 0,-1 0 0,1 0 0,0 0 0,0 0 0,0 1 0,0-1 0,0 1 0,0-1 0,0 1 0,0 0 0,0 0 0,1 0 0,-1 0 0,0 0 0,3 1 0,-2 0 0,-1 0 0,-1 0 0,1 0 0,0 1 0,0-1 0,0 1 0,-1-1 0,1 1 0,-1 0 0,1-1 0,-1 1 0,0 0 0,1 0 0,-1 0 0,0 0 0,0 0 0,1 4 0,9 27 166,11 48 0,3 14-1863,-20-81-5129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4.929"/>
    </inkml:context>
    <inkml:brush xml:id="br0">
      <inkml:brushProperty name="width" value="0.05" units="cm"/>
      <inkml:brushProperty name="height" value="0.05" units="cm"/>
    </inkml:brush>
  </inkml:definitions>
  <inkml:trace contextRef="#ctx0" brushRef="#br0">1 1 24575,'778'27'0,"-732"-23"0,-25-2 0,1 0 0,-1-1 0,1-2 0,22-2 0,-35-1-1365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5.284"/>
    </inkml:context>
    <inkml:brush xml:id="br0">
      <inkml:brushProperty name="width" value="0.05" units="cm"/>
      <inkml:brushProperty name="height" value="0.05" units="cm"/>
    </inkml:brush>
  </inkml:definitions>
  <inkml:trace contextRef="#ctx0" brushRef="#br0">14 1 24575,'-12'6'0,"12"-6"0,0 0 0,0 0 0,0 1 0,-1-1 0,1 0 0,0 0 0,0 0 0,0 0 0,0 0 0,0 1 0,0-1 0,0 0 0,0 0 0,-1 0 0,1 1 0,0-1 0,0 0 0,0 0 0,0 0 0,0 0 0,0 1 0,0-1 0,0 0 0,0 0 0,0 0 0,0 1 0,0-1 0,0 0 0,1 0 0,-1 0 0,0 0 0,0 1 0,0-1 0,0 0 0,0 0 0,0 0 0,0 0 0,0 1 0,1-1 0,-1 0 0,0 0 0,0 0 0,0 0 0,0 0 0,0 0 0,1 0 0,-1 0 0,0 1 0,0-1 0,0 0 0,0 0 0,1 0 0,-1 0 0,0 0 0,0 0 0,0 0 0,1 0 0,-1 0 0,0 0 0,0 0 0,0 0 0,0 0 0,1 0 0,-1 0 0,0 0 0,0 0 0,0-1 0,1 1 0,14 1 0,1-1 0,28-5 0,3 1 0,479-2-31,-361 7-1303,-127-1-5492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1.012"/>
    </inkml:context>
    <inkml:brush xml:id="br0">
      <inkml:brushProperty name="width" value="0.05" units="cm"/>
      <inkml:brushProperty name="height" value="0.05" units="cm"/>
    </inkml:brush>
  </inkml:definitions>
  <inkml:trace contextRef="#ctx0" brushRef="#br0">157 89 24575,'-13'-6'0,"-24"-14"0,-57-20 0,82 35 0,15 3 0,26 5 0,-17-1 0,574 13-552,-417-16 326,15 1 133,471-3 21,-2-25 81,-638 26-9,-3 1 0,0 0 0,0 1 0,15 2 0,-27-3 8,1 1-1,0 0 0,-1 0 0,1 1 0,0-1 1,-1 0-1,1 0 0,-1 0 0,1 0 0,0 0 0,-1 1 1,1-1-1,-1 0 0,1 0 0,-1 1 0,1-1 1,0 1-1,-1-1 0,0 0 0,1 1 0,-1-1 1,1 1-1,-1-1 0,1 1 0,-1-1 0,0 1 1,1-1-1,-1 1 0,0 0 0,0-1 0,1 1 1,-1-1-1,0 1 0,0 0 0,0-1 0,0 1 0,0-1 1,0 1-1,0 0 0,0-1 0,0 1 0,0 0 1,0-1-1,0 1 0,-1-1 0,1 1 0,0 0 1,0-1-1,-1 1 0,1 0 0,-4 5 96,1-1 0,0 1 0,-1-1 0,-6 6 0,3-3-51,-16 23-52,2 2 0,1 0 0,1 1 0,2 2 0,2-1 0,1 2 0,-13 52 0,-37 277 0,26-113 0,-2-72 0,-83 232 0,69-242 0,12-33 0,42-138 0,0 1 0,-1 0 0,1 0 0,0 0 0,0 0 0,-1-1 0,1 1 0,-1 0 0,1 0 0,0-1 0,-1 1 0,1 0 0,-1-1 0,0 1 0,1 0 0,-1-1 0,0 1 0,1-1 0,-1 1 0,0-1 0,1 0 0,-1 1 0,0-1 0,0 1 0,1-1 0,-1 0 0,0 0 0,0 0 0,0 1 0,0-1 0,0 0 0,1 0 0,-1 0 0,0 0 0,0 0 0,0 0 0,0-1 0,1 1 0,-1 0 0,0 0 0,-1-1 0,-4-2 0,1 0 0,0 0 0,0 0 0,0-1 0,-5-4 0,-6-4 0,5 6 0,-1 0 0,1 1 0,-1 1 0,0 0 0,-1 0 0,1 1 0,0 1 0,-17-2 0,-104 1 0,112 4 0,-185 8 279,79-2-1923,51-4-5182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2.202"/>
    </inkml:context>
    <inkml:brush xml:id="br0">
      <inkml:brushProperty name="width" value="0.05" units="cm"/>
      <inkml:brushProperty name="height" value="0.05" units="cm"/>
    </inkml:brush>
  </inkml:definitions>
  <inkml:trace contextRef="#ctx0" brushRef="#br0">364 191 24575,'-4'-5'0,"1"0"0,0 0 0,0 0 0,0-1 0,0 1 0,1-1 0,0 1 0,1-1 0,-3-11 0,-7-20 0,11 36 0,0 1 0,0-1 0,0 1 0,0 0 0,0-1 0,-1 1 0,1-1 0,0 1 0,0 0 0,-1-1 0,1 1 0,0-1 0,0 1 0,-1 0 0,1-1 0,0 1 0,-1 0 0,1 0 0,0-1 0,-1 1 0,1 0 0,-1 0 0,1-1 0,0 1 0,-1 0 0,1 0 0,-1 0 0,1 0 0,-1 0 0,-8 9 0,-3 27 0,11-32 0,-97 424 0,23 6 0,59-339 0,-84 501 0,99-587 0,0-3 0,0-1 0,0 1 0,1-1 0,-1 1 0,2 11 0,0-16 0,-1 1 0,0-1 0,1 0 0,-1 1 0,1-1 0,0 0 0,-1 1 0,1-1 0,0 0 0,0 0 0,0 0 0,-1 0 0,1 0 0,1 0 0,-1 0 0,0 0 0,0 0 0,0 0 0,0 0 0,1-1 0,-1 1 0,0 0 0,0-1 0,1 1 0,-1-1 0,1 0 0,-1 1 0,3-1 0,260 21 0,-225-19 0,889 8-1227,-176-6 330,-651-2 881,282 19-50,-374-20 186,-6-1-63,0 0 0,0 0-1,0 0 1,0 1-1,0 0 1,0-1-1,0 1 1,0 0 0,0 0-1,-1 1 1,1-1-1,2 2 1,-5-3-38,0 0 1,1 1-1,-1-1 0,0 0 1,0 0-1,0 0 0,0 0 1,0 0-1,0 0 0,0 0 0,0 0 1,0 0-1,0 1 0,0-1 1,0 0-1,0 0 0,0 0 1,0 0-1,0 0 0,0 0 1,0 0-1,0 1 0,0-1 1,0 0-1,0 0 0,0 0 1,0 0-1,0 0 0,0 0 1,0 0-1,0 1 0,0-1 0,0 0 1,0 0-1,0 0 0,0 0 1,0 0-1,0 0 0,0 0 1,0 0-1,0 0 0,-1 1 1,1-1-1,0 0 0,0 0 1,0 0-1,0 0 0,0 0 1,0 0-1,-9 3 227,-9-3-146,16 0-99,1-1 0,-1 1 1,1-1-1,-1 1 0,1-1 1,0 0-1,-1 1 0,1-1 1,0 0-1,0 0 0,0 0 1,-1 0-1,1 0 0,0-1 1,0 1-1,0 0 0,1 0 1,-1-1-1,0 1 0,0 0 1,1-1-1,-1 1 0,1-1 1,-1 1-1,1 0 0,0-1 1,-1 0-1,1 1 0,0-1 1,0 1-1,0-1 0,0 1 1,0-1-1,1 1 0,-1-3 1,2-7-4,1 1 0,0 0 0,0 0 1,5-11-1,-4 13 1,46-134 1,53-239 0,-5-157 0,-72 381 0,-6 46 0,32-228 0,-52 336 0,1-1 0,-1 0 0,0 0 0,0 0 0,0 0 0,0 1 0,-1-1 0,1 0 0,-2-4 0,1 7 0,0-1 0,0 1 0,0 0 0,0 0 0,0-1 0,0 1 0,0 0 0,0 0 0,0 0 0,-1 0 0,1 0 0,0 1 0,-1-1 0,1 0 0,0 1 0,-1-1 0,1 1 0,-1-1 0,1 1 0,-1 0 0,1-1 0,-1 1 0,1 0 0,-1 0 0,-2 0 0,-40 1 0,1 2 0,-46 9 0,3 0 0,-1076 84-555,53-6 36,1086-87 534,-148 21 149,151-18 599,20-6-791,0 0 0,-1 0 0,1 0 0,-1 0 0,1 0 0,0 0 0,-1 0 0,1 1 0,0-1 0,-1 0 0,1 0 0,0 0 0,-1 0-1,1 1 1,0-1 0,-1 0 0,1 0 0,0 0 0,0 1 0,-1-1 0,1 0 0,0 0 0,0 1 0,0-1 0,-1 0 0,1 1 0,0-1 0,0 0 0,0 1 0,0-1 0,-1 0 0,1 1 0,0-1 0,0 1 0,0-1 0,0 0 0,0 1 0,0-1 0,0 0 0,0 1 0,0-1 0,0 0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2.604"/>
    </inkml:context>
    <inkml:brush xml:id="br0">
      <inkml:brushProperty name="width" value="0.05" units="cm"/>
      <inkml:brushProperty name="height" value="0.05" units="cm"/>
    </inkml:brush>
  </inkml:definitions>
  <inkml:trace contextRef="#ctx0" brushRef="#br0">1291 47 24575,'10'-5'0,"-7"4"0,0 0 0,0-1 0,0 1 0,0-1 0,0 0 0,0 0 0,0 0 0,0 0 0,0 0 0,-1-1 0,0 1 0,5-6 0,-7 8 0,0 0 0,0-1 0,0 1 0,0 0 0,1 0 0,-1-1 0,0 1 0,0 0 0,0 0 0,0-1 0,0 1 0,0 0 0,0 0 0,0-1 0,0 1 0,0 0 0,0-1 0,0 1 0,0 0 0,0 0 0,0-1 0,0 1 0,0 0 0,0-1 0,0 1 0,0 0 0,0 0 0,0-1 0,-1 1 0,1 0 0,0 0 0,0-1 0,0 1 0,0 0 0,-1 0 0,1 0 0,0-1 0,0 1 0,-1 0 0,1 0 0,0 0 0,0 0 0,-1-1 0,1 1 0,0 0 0,0 0 0,-1 0 0,1 0 0,0 0 0,-1 0 0,1 0 0,0 0 0,0 0 0,-1 0 0,1 0 0,0 0 0,-1 0 0,1 0 0,0 0 0,-1 0 0,-20 3 0,-28 12 0,0 2 0,1 2 0,-47 26 0,59-27 0,-430 219 0,100-48 0,344-178 0,-15 6 0,1 2 0,-53 38 0,75-44-1365,9-3-5461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036"/>
    </inkml:context>
    <inkml:brush xml:id="br0">
      <inkml:brushProperty name="width" value="0.05" units="cm"/>
      <inkml:brushProperty name="height" value="0.05" units="cm"/>
    </inkml:brush>
  </inkml:definitions>
  <inkml:trace contextRef="#ctx0" brushRef="#br0">1805 0 24575,'4'14'0,"-4"-13"0,0 0 0,1 0 0,-1-1 0,0 1 0,1 0 0,-1 0 0,0 0 0,0-1 0,0 1 0,0 0 0,0 0 0,0 0 0,0 0 0,0-1 0,0 1 0,0 0 0,0 0 0,0 0 0,-1-1 0,1 1 0,0 0 0,-1 0 0,1-1 0,0 1 0,-1 0 0,1 0 0,-1-1 0,1 1 0,-1-1 0,0 2 0,-10 8 0,-1 1 0,0-2 0,0 0 0,-1 0 0,0-1 0,0 0 0,-17 5 0,0 3 0,-560 265-268,-15-33-121,369-153 338,59-17-699,162-71 253,-21 9-5739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5.550"/>
    </inkml:context>
    <inkml:brush xml:id="br0">
      <inkml:brushProperty name="width" value="0.05" units="cm"/>
      <inkml:brushProperty name="height" value="0.05" units="cm"/>
    </inkml:brush>
  </inkml:definitions>
  <inkml:trace contextRef="#ctx0" brushRef="#br0">92 349 24575,'0'-1'0,"1"1"0,-1 0 0,0 0 0,0 0 0,0 0 0,0-1 0,0 1 0,0 0 0,0 0 0,0 0 0,0-1 0,0 1 0,0 0 0,0 0 0,0 0 0,0-1 0,0 1 0,0 0 0,0 0 0,0 0 0,0-1 0,0 1 0,0 0 0,0 0 0,-1 0 0,1-1 0,0 1 0,0 0 0,0 0 0,0 0 0,0 0 0,0 0 0,-1-1 0,1 1 0,0 0 0,0 0 0,0 0 0,0 0 0,-1 0 0,1 0 0,0 0 0,0 0 0,0 0 0,-1 0 0,1 0 0,0-1 0,0 1 0,0 0 0,-1 0 0,1 0 0,0 0 0,0 1 0,0-1 0,-1 0 0,1 0 0,0 0 0,0 0 0,0 0 0,-1 0 0,1 0 0,0 0 0,-8 13 0,-1 31 0,-16 58 0,10-56 0,-14 46 0,53-213 0,-3 44 0,36-93 0,-46 144 0,1 0 0,2 0 0,0 1 0,1 1 0,2 0 0,37-41 0,-47 58 0,0 1 0,0 0 0,1 0 0,0 0 0,0 1 0,14-7 0,-19 11 0,-1 0 0,0 0 0,0 0 0,1 1 0,-1-1 0,1 0 0,-1 1 0,0 0 0,1 0 0,-1 0 0,1 0 0,-1 0 0,1 0 0,-1 0 0,1 1 0,-1-1 0,0 1 0,1 0 0,-1 0 0,0 0 0,0 0 0,1 0 0,-1 0 0,0 0 0,0 1 0,0-1 0,-1 1 0,1 0 0,0-1 0,2 5 0,0 0 0,0 1 0,0-1 0,-1 1 0,0 0 0,0 1 0,-1-1 0,0 0 0,0 1 0,-1-1 0,1 10 0,0 15 0,-1 35 0,-2-36 0,-1 78 169,-1-40-680,4 0-1,15 123 1,-9-162-6315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491"/>
    </inkml:context>
    <inkml:brush xml:id="br0">
      <inkml:brushProperty name="width" value="0.05" units="cm"/>
      <inkml:brushProperty name="height" value="0.05" units="cm"/>
    </inkml:brush>
  </inkml:definitions>
  <inkml:trace contextRef="#ctx0" brushRef="#br0">1483 34 24575,'61'-27'0,"-56"22"0,-9 3 0,-11 3 0,-50 16 0,0 3 0,-98 45 0,120-47 0,-148 67 171,-214 132 0,-158 145-1878,528-338-5119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3.978"/>
    </inkml:context>
    <inkml:brush xml:id="br0">
      <inkml:brushProperty name="width" value="0.05" units="cm"/>
      <inkml:brushProperty name="height" value="0.05" units="cm"/>
    </inkml:brush>
  </inkml:definitions>
  <inkml:trace contextRef="#ctx0" brushRef="#br0">1436 45 24575,'6'-6'0,"0"-1"0,0 1 0,-1-1 0,6-9 0,-11 16 0,0 0 0,0 0 0,0 0 0,0 0 0,0 0 0,0 0 0,0 0 0,0 0 0,0 0 0,0 0 0,0 0 0,0 0 0,0 0 0,0 0 0,0 0 0,0 0 0,-1 0 0,1 0 0,0 0 0,0 0 0,0 0 0,0 0 0,0 0 0,0 0 0,0 0 0,0 0 0,0 0 0,0 0 0,0 0 0,0 0 0,0 0 0,0 0 0,0 0 0,0 0 0,0 0 0,0 0 0,-1 0 0,1 0 0,0 0 0,0-1 0,0 1 0,0 0 0,0 0 0,0 0 0,0 0 0,0 0 0,0 0 0,0 0 0,0 0 0,0 0 0,0 0 0,0 0 0,0 0 0,0 0 0,0 0 0,0 0 0,0 0 0,0-1 0,0 1 0,0 0 0,0 0 0,0 0 0,0 0 0,0 0 0,0 0 0,0 0 0,0 0 0,1 0 0,-10 3 0,-8 7 0,-597 366 0,-23-39 0,580-307 0,-70 33 0,119-61 342,15-7-2049,8-4-5119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1.064"/>
    </inkml:context>
    <inkml:brush xml:id="br0">
      <inkml:brushProperty name="width" value="0.05" units="cm"/>
      <inkml:brushProperty name="height" value="0.05" units="cm"/>
    </inkml:brush>
  </inkml:definitions>
  <inkml:trace contextRef="#ctx0" brushRef="#br0">702 92 24575,'0'-1'0,"-1"0"0,1 0 0,0 0 0,-1 1 0,1-1 0,-1 0 0,1 0 0,-1 1 0,1-1 0,-1 0 0,0 1 0,1-1 0,-1 0 0,0 1 0,1-1 0,-1 1 0,0-1 0,0 1 0,1 0 0,-1-1 0,0 1 0,0 0 0,0 0 0,0-1 0,1 1 0,-1 0 0,-2 0 0,-28-4 0,28 4 0,-18 0 0,-1 1 0,1 1 0,-1 0 0,1 2 0,0 0 0,-32 12 0,14-2 0,1 2 0,-54 31 0,69-34 0,1 2 0,0 1 0,1 0 0,0 1 0,2 2 0,0 0 0,1 0 0,-18 27 0,23-27 0,1 1 0,1 0 0,1 1 0,1 1 0,0-1 0,2 1 0,0 1 0,2 0 0,-5 38 0,8-29 0,0 0 0,2 1 0,2-1 0,1 1 0,1-1 0,2 0 0,1-1 0,1 1 0,2-1 0,17 35 0,-15-41 0,0 0 0,2-2 0,1 1 0,1-2 0,1 0 0,1-1 0,1-1 0,1 0 0,0-2 0,1 0 0,1-1 0,33 18 0,-12-13 0,1-1 0,1-3 0,1-2 0,1-1 0,0-3 0,0-2 0,1-1 0,54 1 0,-2-6 0,0-5 0,191-25 0,32-34 0,-281 48 0,0-1 0,-2-2 0,1-1 0,-2-3 0,57-35 0,-76 39 0,-1 0 0,-1-2 0,0 0 0,-1-1 0,-1-1 0,-1 0 0,0-1 0,-2-1 0,0 0 0,15-37 0,-10 15 0,-2 0 0,-2-1 0,-2-1 0,11-81 0,-21 107 0,0-1 0,-1 0 0,-1 1 0,-1-1 0,-6-34 0,4 42 0,0 0 0,-1 0 0,0 1 0,-1 0 0,0 0 0,-1 0 0,0 1 0,0-1 0,-1 2 0,-14-16 0,1 6 0,0 1 0,-1 1 0,0 1 0,-2 1 0,1 1 0,-34-15 0,-154-54 0,201 80 0,-110-39 0,-3 6 0,-209-35 0,270 63 0,0 2 0,-1 4 0,0 1 0,0 4 0,1 2 0,0 3 0,-94 24 0,136-26 110,10-5-274,1 1 0,1 0 0,-1 1 0,0 0 0,1 0 1,-1 1-1,1 0 0,-13 9 0,12-5-6662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2.123"/>
    </inkml:context>
    <inkml:brush xml:id="br0">
      <inkml:brushProperty name="width" value="0.05" units="cm"/>
      <inkml:brushProperty name="height" value="0.05" units="cm"/>
    </inkml:brush>
  </inkml:definitions>
  <inkml:trace contextRef="#ctx0" brushRef="#br0">400 74 24575,'0'0'0,"0"0"0,0 0 0,0 0 0,0 0 0,0 0 0,0 0 0,0 0 0,0-1 0,0 1 0,0 0 0,0 0 0,0 0 0,0 0 0,0 0 0,0 0 0,0 0 0,0 0 0,0 0 0,0 0 0,0-1 0,0 1 0,0 0 0,0 0 0,0 0 0,0 0 0,0 0 0,0 0 0,0 0 0,-1 0 0,1 0 0,0 0 0,0 0 0,0 0 0,0 0 0,0 0 0,0 0 0,0 0 0,0 0 0,0-1 0,0 1 0,0 0 0,0 0 0,-1 0 0,1 0 0,0 0 0,0 0 0,0 0 0,0 0 0,0 0 0,0 0 0,0 0 0,0 0 0,0 0 0,-1 1 0,1-1 0,0 0 0,0 0 0,0 0 0,0 0 0,0 0 0,0 0 0,-7 6 0,-6 12 0,-10 25 0,-81 130 0,-81 94 0,166-243 0,-15 21 0,33-42 0,-1-1 0,1 1 0,0-1 0,-1 1 0,1 0 0,0-1 0,1 1 0,-1 0 0,0 0 0,1-1 0,0 1 0,-1 0 0,1 0 0,1 0 0,-1 3 0,1-4 0,0-1 0,-1 1 0,1-1 0,0 1 0,0-1 0,1 0 0,-1 1 0,0-1 0,0 0 0,1 0 0,-1 0 0,0 0 0,1 0 0,-1 0 0,1 0 0,-1 0 0,1-1 0,-1 1 0,1-1 0,0 1 0,-1-1 0,1 1 0,0-1 0,3 0 0,45 1 0,-48-1 0,241-17 0,658 12-489,-503 7 347,-235 0 142,178-4 0,-303-4 316,-38 6-305,1 0 1,0-1-1,-1 1 1,1 0-1,0 0 0,-1-1 1,1 1-1,-1-1 1,1 1-1,0 0 0,-1-1 1,1 1-1,-1-1 1,1 1-1,-1-1 0,0 1 1,1-1-1,0-1 1,-1 2-9,0-1 1,0 0 0,0 1 0,-1-1 0,1 1-1,0-1 1,0 0 0,0 1 0,-1-1 0,1 1-1,0-1 1,-1 0 0,1 1 0,0-1 0,-1 1-1,1-1 1,-1 1 0,1-1 0,-1 1 0,1 0-1,-1-1 1,1 1 0,-1-1 0,1 1-1,-1 0 1,-13-9-4,0 2 0,0-1 0,-20-6 0,-26-13 0,48 20 0,1 0 0,0-1 0,0 0 0,1-1 0,0-1 0,1 1 0,0-2 0,0 1 0,1-1 0,-8-13 0,5 2 0,0-1 0,1 0 0,1 0 0,-8-39 0,-28-86 0,36 124 0,-1 1 0,-2 0 0,-27-43 0,35 61-114,1 0 1,-1 1-1,0-1 0,0 1 0,-1 0 1,1 0-1,-1 1 0,0-1 0,0 1 1,0 0-1,-10-4 0,-1 2-6712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2.878"/>
    </inkml:context>
    <inkml:brush xml:id="br0">
      <inkml:brushProperty name="width" value="0.05" units="cm"/>
      <inkml:brushProperty name="height" value="0.05" units="cm"/>
    </inkml:brush>
  </inkml:definitions>
  <inkml:trace contextRef="#ctx0" brushRef="#br0">1 147 24575,'15'14'0,"-7"-5"0,1-1 0,0 1 0,1-2 0,0 1 0,0-1 0,21 10 0,-5-7 0,0-2 0,1 0 0,0-1 0,0-2 0,34 2 0,140-1 0,-173-6 0,106-5 0,-115 2 0,0 0 0,0-1 0,0 0 0,34-14 0,-51 17 0,1 0 0,0-1 0,-1 1 0,1 0 0,-1-1 0,0 0 0,1 1 0,-1-1 0,0 0 0,0 0 0,0 0 0,0-1 0,0 1 0,-1 0 0,1-1 0,-1 1 0,1-1 0,-1 1 0,0-1 0,0 0 0,0 1 0,1-7 0,-2 3 0,0-1 0,0 1 0,-1 0 0,0 0 0,0-1 0,0 1 0,-1 0 0,0 0 0,-3-8 0,-1-1-273,0 0 0,2 0 0,0-1 0,-4-24 0,7 24-6553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3.356"/>
    </inkml:context>
    <inkml:brush xml:id="br0">
      <inkml:brushProperty name="width" value="0.05" units="cm"/>
      <inkml:brushProperty name="height" value="0.05" units="cm"/>
    </inkml:brush>
  </inkml:definitions>
  <inkml:trace contextRef="#ctx0" brushRef="#br0">56 93 24575,'-1'-2'0,"1"0"0,0 0 0,-1 0 0,1 0 0,-1 1 0,1-1 0,-1 0 0,0 0 0,-1-2 0,1 3 0,0-1 0,0 1 0,0-1 0,1 1 0,-1-1 0,0 0 0,1 1 0,0-1 0,-1 1 0,1-1 0,0 0 0,0 0 0,0 1 0,0-1 0,0 0 0,1-2 0,-1 1 0,1 1 0,1-1 0,-1 1 0,0 0 0,1 0 0,-1-1 0,1 1 0,-1 0 0,1 0 0,0 1 0,0-1 0,0 0 0,0 0 0,0 1 0,1 0 0,-1-1 0,0 1 0,1 0 0,-1 0 0,1 0 0,-1 0 0,1 0 0,-1 1 0,1-1 0,0 1 0,-1 0 0,1 0 0,-1 0 0,5 0 0,-3 0 0,-1 1 0,0-1 0,1 0 0,-1 1 0,0 0 0,1-1 0,-1 1 0,0 1 0,0-1 0,0 0 0,0 1 0,0-1 0,0 1 0,0 0 0,0 0 0,-1 0 0,1 1 0,-1-1 0,0 1 0,0-1 0,1 1 0,2 5 0,-4-6 0,-1-1 0,1 1 0,-1 0 0,0-1 0,1 1 0,-1 0 0,0 0 0,0-1 0,0 1 0,0 0 0,0 0 0,-1-1 0,1 1 0,0 0 0,-1-1 0,1 1 0,-1 0 0,0-1 0,1 1 0,-1-1 0,0 1 0,0-1 0,0 1 0,0-1 0,0 0 0,0 1 0,-1-1 0,1 0 0,0 0 0,-1 0 0,1 0 0,-1 0 0,1 0 0,-1 0 0,1-1 0,-3 2 0,-4 1 0,1 0 0,-1 0 0,0-1 0,0 0 0,0 0 0,-11 0 0,11-1 0,-1-1 0,0 0 0,0-1 0,-17-2 0,25 2 0,-1 1 0,1 0 0,-1-1 0,1 0 0,-1 1 0,1-1 0,-1 0 0,1 0 0,-1 1 0,1-1 0,0 0 0,0 0 0,0-1 0,-1 1 0,0-1 0,2 1 0,-1-1 0,1 1 0,0 0 0,-1 0 0,1 0 0,0 0 0,0-1 0,0 1 0,0 0 0,0 0 0,0 0 0,0 0 0,0-1 0,1 1 0,-1 0 0,0 0 0,1 0 0,-1 0 0,1 0 0,-1 0 0,1-1 0,-1 1 0,2-1 0,3-4-105,-1 1 0,1 0 0,0 0 0,0 0 0,1 1 0,0-1 0,0 1 0,0 1 0,0-1 0,0 1 0,1 0 0,8-3 0,2 1-6721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3.760"/>
    </inkml:context>
    <inkml:brush xml:id="br0">
      <inkml:brushProperty name="width" value="0.05" units="cm"/>
      <inkml:brushProperty name="height" value="0.05" units="cm"/>
    </inkml:brush>
  </inkml:definitions>
  <inkml:trace contextRef="#ctx0" brushRef="#br0">176 0 24575,'4'0'0,"0"0"0,0 1 0,-1-1 0,1 1 0,0 0 0,-1 0 0,1 0 0,-1 0 0,1 1 0,-1-1 0,1 1 0,-1 0 0,0 0 0,0 0 0,0 0 0,3 3 0,-5-4 0,0 1 0,0-1 0,0 0 0,-1 0 0,1 1 0,0-1 0,0 0 0,-1 1 0,1-1 0,-1 1 0,1-1 0,-1 1 0,0-1 0,0 1 0,0-1 0,0 4 0,0-3 0,0 0 0,-1 0 0,0 1 0,1-1 0,-1 0 0,0 0 0,0 0 0,0 0 0,0 0 0,-1 0 0,1 0 0,0 0 0,-1-1 0,-2 3 0,-1 0 0,0 0 0,0-1 0,0 0 0,-1 0 0,0 0 0,1 0 0,-1-1 0,0 0 0,0 0 0,-1-1 0,1 0 0,0 0 0,0 0 0,-7-1 0,3 1 0,0-1 0,0-1 0,0 1 0,0-2 0,0 1 0,0-1 0,0-1 0,-11-4 0,19 6 0,0 0 0,-1 0 0,1 0 0,0-1 0,0 1 0,0-1 0,0 1 0,0-1 0,0 0 0,1 1 0,-1-1 0,0 0 0,1 0 0,0 0 0,-1-1 0,1 1 0,0 0 0,0 0 0,0-1 0,0-2 0,0 3 0,1 0 0,0 0 0,0 0 0,1 0 0,-1 1 0,0-1 0,1 0 0,-1 0 0,1 0 0,-1 1 0,1-1 0,0 0 0,0 1 0,0-1 0,0 0 0,0 1 0,0-1 0,0 1 0,0 0 0,1-1 0,-1 1 0,1 0 0,-1 0 0,1 0 0,-1 0 0,1 0 0,3-1 0,0-1-85,1 1 0,0 0-1,0 0 1,0 0 0,0 1-1,0 0 1,0 0 0,1 1-1,-1-1 1,0 1 0,0 1-1,0-1 1,1 1 0,-1 0-1,6 2 1,14 5-6741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4.934"/>
    </inkml:context>
    <inkml:brush xml:id="br0">
      <inkml:brushProperty name="width" value="0.05" units="cm"/>
      <inkml:brushProperty name="height" value="0.05" units="cm"/>
    </inkml:brush>
  </inkml:definitions>
  <inkml:trace contextRef="#ctx0" brushRef="#br0">474 130 24575,'5'-3'0,"0"-1"0,0 1 0,0 0 0,1 0 0,-1 1 0,0 0 0,8-2 0,-6 1 0,-1 1 0,1-1 0,0 0 0,7-6 0,-11 7 0,0 0 0,0-1 0,0 0 0,0 1 0,-1-1 0,1-1 0,-1 1 0,4-5 0,-6 7 0,1 0 0,-1 0 0,0 0 0,1 0 0,-1 0 0,0 0 0,1 0 0,-1 0 0,0 0 0,0 0 0,0 0 0,0 0 0,0 0 0,0 0 0,0 0 0,-1-1 0,1 1 0,0 0 0,0 0 0,-1 1 0,1-1 0,-1 0 0,1 0 0,-1 0 0,1 0 0,-1 0 0,1 0 0,-1 0 0,0 1 0,0-1 0,1 0 0,-1 1 0,0-1 0,0 0 0,0 1 0,0-1 0,-1 0 0,-6-2 0,0-1 0,0 1 0,0 1 0,0-1 0,0 2 0,-1-1 0,1 1 0,-1 0 0,0 1 0,-10 0 0,-16 2 0,-40 9 0,48-6 0,-38 4 0,1 4 0,-86 27 0,144-38 0,0 1 0,0 0 0,0-1 0,0 2 0,1-1 0,-10 8 0,14-11 0,0 1 0,0 0 0,0 0 0,0 1 0,0-1 0,1 0 0,-1 0 0,0 0 0,1 1 0,-1-1 0,0 0 0,1 0 0,0 1 0,-1-1 0,1 1 0,0-1 0,-1 0 0,1 1 0,0-1 0,0 1 0,0-1 0,1 0 0,-1 1 0,0-1 0,0 1 0,1-1 0,-1 0 0,1 1 0,-1-1 0,1 0 0,-1 0 0,1 1 0,0-1 0,0 0 0,0 0 0,1 2 0,4 4 0,1 0 0,0 0 0,0-1 0,1 0 0,0 0 0,0-1 0,11 6 0,70 29 0,-55-25 0,63 26 0,-6-3 0,104 60 0,-175-87 0,-2 2 0,25 20 0,-38-29 0,-1 0 0,0 0 0,0 0 0,0 0 0,0 1 0,-1-1 0,0 1 0,0 0 0,0 0 0,-1 0 0,1 1 0,-1-1 0,0 0 0,1 10 0,-3-12 0,0 0 0,0 0 0,-1-1 0,1 1 0,-1-1 0,1 1 0,-1 0 0,0-1 0,0 1 0,-1-1 0,1 0 0,0 1 0,-1-1 0,1 0 0,-1 0 0,0 0 0,1 0 0,-1 0 0,0 0 0,-1 0 0,1-1 0,0 1 0,0-1 0,-1 0 0,-2 2 0,-6 2 0,0 0 0,0 0 0,-1-1 0,-14 3 0,-12 0 0,1-1 0,-1-3 0,1 0 0,-1-3 0,0-1 0,0-2 0,1-1 0,-45-12 0,64 12 114,0-1 0,-20-9 0,33 12-270,-1-1 1,1 0 0,-1 0 0,1 0 0,0-1 0,0 0 0,0 0-1,1 0 1,-1 0 0,-3-6 0,-2-6-6671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5.327"/>
    </inkml:context>
    <inkml:brush xml:id="br0">
      <inkml:brushProperty name="width" value="0.05" units="cm"/>
      <inkml:brushProperty name="height" value="0.05" units="cm"/>
    </inkml:brush>
  </inkml:definitions>
  <inkml:trace contextRef="#ctx0" brushRef="#br0">3 23 24575,'-1'47'0,"0"-11"0,6 64 0,-4-91 0,1 1 0,0 0 0,1 0 0,0-1 0,0 1 0,1-1 0,0 0 0,1 0 0,0 0 0,0-1 0,7 9 0,-9-14 0,0 0 0,-1 0 0,1 0 0,0-1 0,0 1 0,1-1 0,-1 0 0,0 0 0,1 0 0,-1-1 0,1 1 0,0-1 0,0 0 0,-1 0 0,1 0 0,7 1 0,-5-2 0,-1 0 0,1-1 0,0 1 0,0-1 0,0 0 0,-1-1 0,1 1 0,0-1 0,-1 0 0,8-4 0,-4 0 0,1 1 0,-1-2 0,0 1 0,-1-1 0,0 0 0,0-1 0,0 0 0,-1 0 0,0 0 0,-1-1 0,9-16 0,-11 17 0,-1-1 0,0 1 0,0-1 0,-1 0 0,0 0 0,-1 0 0,0 0 0,0 0 0,-1 0 0,0 0 0,-1 0 0,0 0 0,0 0 0,-1 0 0,-3-9 0,4 13 0,-1 0 0,0 1 0,0-1 0,-1 0 0,1 1 0,-1-1 0,0 1 0,0 0 0,0 0 0,0 0 0,-1 0 0,0 0 0,0 1 0,0 0 0,0 0 0,0 0 0,-1 0 0,1 1 0,-1-1 0,0 1 0,0 0 0,0 1 0,0-1 0,0 1 0,0 0 0,0 0 0,-8 0 0,-4 3-1365,3 3-5461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5.800"/>
    </inkml:context>
    <inkml:brush xml:id="br0">
      <inkml:brushProperty name="width" value="0.05" units="cm"/>
      <inkml:brushProperty name="height" value="0.05" units="cm"/>
    </inkml:brush>
  </inkml:definitions>
  <inkml:trace contextRef="#ctx0" brushRef="#br0">18 137 24575,'-2'-30'0,"-10"-58"0,9 69 0,12 87 0,0 80 0,-9 88 0,-1-136 0,1-94 0,0 10 0,0-1 0,-1 1 0,0-1 0,-1 1 0,-6 18 0,6-32 0,2-12 0,2-13 0,3 2 0,1 1 0,0 0 0,1 0 0,2 1 0,0 0 0,1 0 0,21-30 0,-26 42 0,0 1 0,0 0 0,1 0 0,-1 0 0,1 1 0,1 0 0,-1 0 0,1 1 0,-1-1 0,1 1 0,0 1 0,1 0 0,-1 0 0,1 0 0,-1 1 0,1 0 0,0 0 0,0 1 0,0 0 0,0 0 0,0 1 0,0 0 0,12 2 0,-15-1 0,0 0 0,1 1 0,-1-1 0,0 1 0,0 1 0,0-1 0,-1 1 0,1-1 0,0 1 0,-1 1 0,0-1 0,0 1 0,0-1 0,0 1 0,0 0 0,-1 0 0,0 1 0,0-1 0,0 1 0,0 0 0,-1 0 0,3 5 0,-4-5 0,1-1 0,-1 1 0,0 0 0,0-1 0,0 1 0,0 0 0,-1 0 0,0 0 0,0 0 0,-1-1 0,1 1 0,-1 0 0,0 0 0,0 0 0,0-1 0,-1 1 0,0-1 0,0 1 0,0-1 0,0 0 0,-1 1 0,1-1 0,-1-1 0,-7 8 0,2-4-68,0-1 0,0 0-1,-1 0 1,0-1 0,0-1 0,0 1-1,-1-1 1,1-1 0,-1 0 0,0 0-1,0-1 1,0 0 0,0-1 0,0 0-1,0 0 1,-1-1 0,1-1-1,0 0 1,-17-3 0,-7-4-6758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6.184"/>
    </inkml:context>
    <inkml:brush xml:id="br0">
      <inkml:brushProperty name="width" value="0.05" units="cm"/>
      <inkml:brushProperty name="height" value="0.05" units="cm"/>
    </inkml:brush>
  </inkml:definitions>
  <inkml:trace contextRef="#ctx0" brushRef="#br0">57 213 24575,'-21'-34'0,"-6"-9"0,25 40 0,1 0 0,0 1 0,0-1 0,0 0 0,0 1 0,1-1 0,-1 0 0,1 0 0,0 0 0,0 1 0,0-1 0,0 0 0,1-6 0,0 7 0,0 0 0,0 0 0,0 0 0,0 0 0,1 0 0,-1 0 0,1 1 0,-1-1 0,1 0 0,0 1 0,-1-1 0,1 1 0,0-1 0,0 1 0,0 0 0,0 0 0,1 0 0,-1 0 0,0 0 0,5-1 0,6-1 0,1 0 0,19-2 0,-20 3 0,246-17 0,4 20 0,-125 1 0,-101-2 0,16 0 0,-39 1 0,-12-1 0,-5 0 0,-2 1 0,0-1 0,0 1 0,0 0 0,0 1 0,0-1 0,0 1 0,0 0 0,0 0 0,0 0 0,1 1 0,-1-1 0,1 1 0,0 1 0,-5 3 0,6-3 0,0 0 0,0 0 0,0 0 0,1 0 0,0 1 0,0-1 0,0 1 0,0-1 0,0 1 0,1 0 0,0 0 0,0 0 0,1-1 0,-1 1 0,1 8 0,9 126 0,-1-41 0,-6-50 0,2 119 0,-5-141 0,-1 0 0,-1 0 0,-1 0 0,-11 32 0,14-54 0,0-1 0,-1 0 0,1 1 0,-1-1 0,0 0 0,0 0 0,-3 4 0,4-6 0,1-1 0,0 1 0,-1-1 0,1 0 0,-1 1 0,1-1 0,-1 1 0,1-1 0,-1 0 0,1 0 0,-1 1 0,1-1 0,-1 0 0,0 0 0,1 1 0,-1-1 0,1 0 0,-1 0 0,0 0 0,1 0 0,-1 0 0,1 0 0,-1 0 0,0 0 0,1 0 0,-1 0 0,1-1 0,-1 1 0,0 0 0,1 0 0,-1 0 0,1-1 0,-1 1 0,1 0 0,-1-1 0,1 1 0,-1 0 0,1-1 0,-1 1 0,1-1 0,-1 1 0,1-1 0,0 1 0,-1-1 0,1 1 0,0-1 0,0 1 0,-1-1 0,1 0 0,0 0 0,-5-9 0,0 0 0,1-1 0,0 1 0,0-1 0,-3-21 0,-3-60 0,8 73 0,-1-23 0,2-1 0,1 1 0,3 0 0,9-53 0,-8 73 0,1 1 0,1 0 0,0 1 0,2 0 0,0 0 0,2 0 0,0 1 0,1 1 0,1-1 0,17-20 0,-21 31 0,1 0 0,-1 0 0,1 1 0,1 0 0,0 0 0,0 1 0,0 1 0,18-8 0,-20 10 0,-1 0 0,1 1 0,1 0 0,-1 0 0,0 1 0,0 0 0,0 0 0,1 1 0,-1 0 0,0 1 0,1 0 0,14 3 0,-19-3 0,1 1 0,-1 0 0,0 0 0,-1 0 0,1 1 0,0-1 0,-1 1 0,1 0 0,-1 0 0,0 0 0,0 0 0,0 1 0,0-1 0,0 1 0,-1 0 0,0-1 0,0 1 0,0 0 0,0 0 0,-1 1 0,1-1 0,-1 0 0,0 1 0,0-1 0,0 8 0,0 0 0,0 0 0,-1 1 0,-1-1 0,0 0 0,-1 0 0,0 1 0,0-1 0,-6 13 0,1-8 0,0 1 0,-1-1 0,-1 0 0,-1-1 0,-16 21 0,20-28 0,-1-1 0,0 0 0,-1-1 0,1 1 0,-2-2 0,1 1 0,-1-1 0,0 0 0,0-1 0,0 0 0,-12 4 0,19-8-97,-1 0-1,0 0 1,0-1-1,1 1 1,-1-1-1,0 0 1,1 0-1,-1 0 1,0 0-1,0 0 1,1-1-1,-1 1 0,-4-2 1,-7-5-6729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6.171"/>
    </inkml:context>
    <inkml:brush xml:id="br0">
      <inkml:brushProperty name="width" value="0.05" units="cm"/>
      <inkml:brushProperty name="height" value="0.05" units="cm"/>
    </inkml:brush>
  </inkml:definitions>
  <inkml:trace contextRef="#ctx0" brushRef="#br0">14 20 24575,'16'-3'0,"-3"2"0,-12 1 0,-1 1 0,1 0 0,-1-1 0,0 1 0,1 0 0,-1-1 0,0 1 0,0 0 0,0-1 0,0 1 0,1 0 0,-1 0 0,0-1 0,0 1 0,0 0 0,0 0 0,-1-1 0,1 1 0,0 0 0,0 0 0,0-1 0,-1 1 0,1 1 0,-16 58 0,9-35 0,0 1 0,2 0 0,1 1 0,-1 27 0,4-47 0,1-1 0,1 1 0,-1-1 0,1 1 0,1-1 0,-1 1 0,1-1 0,0 0 0,0 1 0,1-1 0,0 0 0,0 0 0,0-1 0,1 1 0,-1-1 0,2 0 0,-1 0 0,0 0 0,1 0 0,0-1 0,8 6 0,-8-6 0,1-1 0,0 0 0,0 0 0,0 0 0,0-1 0,0 0 0,0 0 0,1-1 0,-1 1 0,1-2 0,-1 1 0,1 0 0,0-1 0,-1-1 0,1 1 0,-1-1 0,1 0 0,-1 0 0,0-1 0,1 0 0,-1 0 0,6-3 0,-4 1 0,-1 0 0,0 0 0,0-1 0,0 1 0,0-2 0,-1 1 0,0-1 0,0 0 0,-1 0 0,0 0 0,0-1 0,0 0 0,-1 0 0,1 0 0,-2 0 0,1-1 0,2-8 0,-2 1-85,-1 0 0,0 0-1,-1 0 1,0 0 0,-2-1-1,1 1 1,-2 0 0,0-1-1,-1 1 1,-1 0 0,0 0-1,-1 0 1,0 1 0,-1-1-1,-12-23 1,7 20-6741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6.859"/>
    </inkml:context>
    <inkml:brush xml:id="br0">
      <inkml:brushProperty name="width" value="0.05" units="cm"/>
      <inkml:brushProperty name="height" value="0.05" units="cm"/>
    </inkml:brush>
  </inkml:definitions>
  <inkml:trace contextRef="#ctx0" brushRef="#br0">215 49 24575,'0'-2'0,"0"0"0,0 0 0,0 0 0,-1 0 0,1 0 0,-1 0 0,0 0 0,1 0 0,-1 0 0,0 1 0,0-1 0,0 0 0,0 1 0,-1-1 0,1 0 0,0 1 0,-1-1 0,1 1 0,-1 0 0,1-1 0,-1 1 0,0 0 0,1 0 0,-1 0 0,0 0 0,-2 0 0,1 0 0,0 0 0,1 0 0,-1 0 0,0 1 0,0-1 0,0 1 0,0 0 0,1 0 0,-1 0 0,0 0 0,0 0 0,0 1 0,0-1 0,0 1 0,1 0 0,-1 0 0,-5 2 0,-1 3 0,1 0 0,0 1 0,0 0 0,0 1 0,1 0 0,0 0 0,0 0 0,1 1 0,0 0 0,1 0 0,0 0 0,0 1 0,-4 13 0,3-5 0,0 0 0,1 1 0,1 0 0,0 0 0,2 0 0,-1 30 0,4-36-49,-1 0 1,2 0-1,0 0 0,0 0 0,2-1 1,-1 1-1,1-1 0,1 1 0,0-1 1,1-1-1,1 1 0,-1-1 0,2 0 1,-1 0-1,2-1 0,-1 0 0,1-1 1,1 0-1,0 0 0,0-1 0,1 0 1,0-1-1,0 0 0,0-1 0,1 0 0,0-1 1,15 5-1,36 8-6777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7.915"/>
    </inkml:context>
    <inkml:brush xml:id="br0">
      <inkml:brushProperty name="width" value="0.05" units="cm"/>
      <inkml:brushProperty name="height" value="0.05" units="cm"/>
    </inkml:brush>
  </inkml:definitions>
  <inkml:trace contextRef="#ctx0" brushRef="#br0">130 1 24575,'0'3'0,"-3"4"0,-1 8 0,-3 3 0,0 6 0,-3 5 0,1 3 0,-1 3 0,-2 2 0,1 0 0,-1 1 0,2 0 0,-1-4 0,-1-1 0,1-6-8191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185"/>
    </inkml:context>
    <inkml:brush xml:id="br0">
      <inkml:brushProperty name="width" value="0.05" units="cm"/>
      <inkml:brushProperty name="height" value="0.05" units="cm"/>
    </inkml:brush>
  </inkml:definitions>
  <inkml:trace contextRef="#ctx0" brushRef="#br0">1 69 24575,'0'-3'0,"0"0"0,0 1 0,0-1 0,0 0 0,1 0 0,-1 1 0,1-1 0,0 0 0,0 1 0,0-1 0,0 1 0,0-1 0,1 1 0,-1-1 0,1 1 0,-1 0 0,1 0 0,0 0 0,0 0 0,0 0 0,0 0 0,4-3 0,-2 3 0,-1 1 0,1-1 0,0 1 0,0 0 0,-1 0 0,1 1 0,0-1 0,0 1 0,0-1 0,0 1 0,0 1 0,0-1 0,0 0 0,0 1 0,6 1 0,3 2 16,1 1-1,-1 0 1,0 0-1,0 1 1,-1 1-1,0 0 1,0 1-1,0 0 1,-1 1-1,10 10 1,-7-5 8,-1 1 1,0 1-1,-1 0 0,-1 1 1,-1 0-1,13 27 1,-9-10-239,-2 1 1,-1 0 0,-2 1-1,-1-1 1,-2 2 0,-2-1-1,0 51 1,-4-65-6613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371"/>
    </inkml:context>
    <inkml:brush xml:id="br0">
      <inkml:brushProperty name="width" value="0.05" units="cm"/>
      <inkml:brushProperty name="height" value="0.05" units="cm"/>
    </inkml:brush>
  </inkml:definitions>
  <inkml:trace contextRef="#ctx0" brushRef="#br0">26 124 24575,'-3'0'0,"-4"-3"0,-1-5 0,1-3 0,7-4 0,11 2 0,10-1 0,10 2 0,9 0 0,8 3 0,5-2 0,5 2 0,-6 3-8191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8.911"/>
    </inkml:context>
    <inkml:brush xml:id="br0">
      <inkml:brushProperty name="width" value="0.05" units="cm"/>
      <inkml:brushProperty name="height" value="0.05" units="cm"/>
    </inkml:brush>
  </inkml:definitions>
  <inkml:trace contextRef="#ctx0" brushRef="#br0">332 308 24575,'0'-2'0,"0"0"0,-1 0 0,1 0 0,-1 0 0,1 0 0,-1 0 0,0 0 0,0 0 0,0 1 0,0-1 0,0 0 0,0 1 0,-1-1 0,1 1 0,0-1 0,-1 1 0,0 0 0,1-1 0,-1 1 0,1 0 0,-1 0 0,0 0 0,-2-1 0,-3-1 0,0 0 0,1 1 0,-1 0 0,0 0 0,-9-1 0,-1 1 0,1 1 0,-1 0 0,0 1 0,0 1 0,0 1 0,-32 7 0,42-7 0,0 0 0,0 1 0,0-1 0,1 2 0,-1-1 0,0 1 0,1 0 0,-6 5 0,9-6 0,0 0 0,-1 1 0,1-1 0,1 1 0,-1-1 0,0 1 0,1 0 0,0 0 0,0 0 0,0 0 0,0 0 0,1 1 0,0-1 0,-1 6 0,1-7 0,1 0 0,-1 0 0,1 0 0,0 0 0,0 0 0,1 0 0,-1 0 0,1 0 0,-1 0 0,1 0 0,0 0 0,0 0 0,0 0 0,0 0 0,1-1 0,2 5 0,-1-3 0,1 0 0,-1 0 0,1-1 0,0 0 0,-1 1 0,2-1 0,-1-1 0,0 1 0,7 3 0,2-1 0,0 0 0,1-1 0,0 0 0,0-1 0,0 0 0,17 0 0,-18-2 0,1 0 0,-1-2 0,0 1 0,0-2 0,0 0 0,0 0 0,-1-1 0,21-8 0,-26 8 0,-1 0 0,1 0 0,-1-1 0,1 0 0,-1-1 0,0 1 0,-1-1 0,1 0 0,-1-1 0,0 1 0,-1-1 0,1 0 0,-1 0 0,0-1 0,0 1 0,4-11 0,-4 4 0,1-1 0,-1 0 0,-1 0 0,-1 0 0,0 0 0,0-24 0,-10-85 0,0 29 0,7 93 0,1 0 0,0-1 0,0 1 0,0 0 0,0-1 0,0 1 0,0-1 0,0 1 0,0 0 0,1-1 0,-1 1 0,0 0 0,1-1 0,-1 1 0,2-2 0,-2 4 0,1-1 0,0 1 0,-1 0 0,1-1 0,-1 1 0,1-1 0,-1 1 0,1 0 0,-1-1 0,1 1 0,-1 0 0,1 0 0,-1-1 0,0 1 0,1 0 0,-1 1 0,16 47 0,57 326-1365,-68-341-5461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589"/>
    </inkml:context>
    <inkml:brush xml:id="br0">
      <inkml:brushProperty name="width" value="0.05" units="cm"/>
      <inkml:brushProperty name="height" value="0.05" units="cm"/>
    </inkml:brush>
  </inkml:definitions>
  <inkml:trace contextRef="#ctx0" brushRef="#br0">42 114 24575,'-2'-1'0,"1"1"0,-1-1 0,0 1 0,1-1 0,-1 0 0,0 0 0,1 1 0,-1-1 0,1 0 0,-1 0 0,1-1 0,0 1 0,0 0 0,-1 0 0,1-1 0,0 1 0,-1-3 0,0 2 0,0-1 0,0 0 0,0 1 0,1-1 0,0 0 0,-1 0 0,1 0 0,-1-4 0,2 6 0,0 1 0,0 0 0,0-1 0,0 1 0,0-1 0,0 1 0,0 0 0,0-1 0,0 1 0,1 0 0,-1-1 0,0 1 0,0 0 0,0-1 0,0 1 0,0 0 0,1-1 0,-1 1 0,0 0 0,0 0 0,1-1 0,-1 1 0,0 0 0,0 0 0,1-1 0,-1 1 0,0 0 0,1 0 0,-1 0 0,0 0 0,1-1 0,-1 1 0,0 0 0,1 0 0,-1 0 0,0 0 0,1 0 0,-1 0 0,1 0 0,-1 0 0,0 0 0,1 0 0,-1 0 0,0 0 0,1 0 0,-1 0 0,0 0 0,1 1 0,-1-1 0,0 0 0,1 0 0,-1 0 0,0 0 0,1 1 0,20 10 0,-13-3 0,0 1 0,-1 0 0,0 0 0,0 0 0,-1 1 0,0 0 0,-1 0 0,0 0 0,0 1 0,-1 0 0,-1 0 0,0 0 0,2 17 0,-5-28 0,1 1 0,-1-1 0,0 1 0,0-1 0,0 1 0,0-1 0,0 1 0,0-1 0,0 1 0,0-1 0,0 1 0,0-1 0,0 1 0,0-1 0,0 1 0,0-1 0,0 1 0,-1-1 0,1 1 0,0-1 0,0 0 0,0 1 0,-1-1 0,1 1 0,0-1 0,-1 0 0,1 1 0,0-1 0,-2 1 0,2-1 0,0-1 0,-1 1 0,1-1 0,-1 1 0,1-1 0,0 1 0,-1-1 0,1 1 0,0-1 0,0 0 0,0 1 0,-1-1 0,1 1 0,0-1 0,0 0 0,0 1 0,0-1 0,0 1 0,0-1 0,0 0 0,0 1 0,0-1 0,0 1 0,1-1 0,-1 0 0,3-11 0,0 0 0,1 0 0,1 0 0,0 1 0,0 0 0,1 0 0,0 0 0,1 1 0,0 0 0,1 0 0,0 0 0,1 1 0,14-12 0,-20 19 0,1-1 0,-1 1 0,1 0 0,-1 0 0,1 0 0,0 0 0,0 0 0,0 1 0,0 0 0,0 0 0,0 0 0,0 0 0,0 1 0,7-1 0,-9 2 0,1-1 0,-1 0 0,0 1 0,0 0 0,0-1 0,0 1 0,0 0 0,0 0 0,0 0 0,0 0 0,0 0 0,0 1 0,-1-1 0,1 1 0,0-1 0,-1 1 0,1-1 0,-1 1 0,0 0 0,1 0 0,-1 0 0,0 0 0,0 0 0,0 0 0,0 0 0,-1 0 0,1 0 0,0 3 0,2 12 0,-1 0 0,0 1 0,-2-1 0,0 1 0,-2 19 0,1-29 0,2-18 0,-1 0 0,2 0 0,-1 1 0,5-12 0,0 4 0,2 1 0,0 0 0,20-30 0,-25 42 0,1-1 0,-1 1 0,1-1 0,0 1 0,0 0 0,0 1 0,0-1 0,1 1 0,0 0 0,-1 0 0,1 0 0,0 1 0,0-1 0,1 1 0,-1 1 0,10-3 0,-13 3 0,0 1 0,0 0 0,0 0 0,0 1 0,-1-1 0,1 0 0,0 1 0,0-1 0,0 1 0,-1-1 0,1 1 0,0 0 0,-1 0 0,1 0 0,0 0 0,-1 0 0,1 0 0,-1 0 0,2 2 0,0 0 0,0 0 0,-1 1 0,0 0 0,1-1 0,-1 1 0,0 0 0,2 8 0,1 4 0,-1 0 0,-1 0 0,1 21 0,10 52-1365,-11-72-5461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810"/>
    </inkml:context>
    <inkml:brush xml:id="br0">
      <inkml:brushProperty name="width" value="0.05" units="cm"/>
      <inkml:brushProperty name="height" value="0.05" units="cm"/>
    </inkml:brush>
  </inkml:definitions>
  <inkml:trace contextRef="#ctx0" brushRef="#br0">19 4 24575,'0'-3'0,"0"2"0,-3 4 0,-1 5 0,0 5 0,1 2 0,1 5 0,0 3 0,2 0 0,-1 3 0,1 0 0,3-2 0,2-1 0,-1-2 0,-1-4-8191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29.987"/>
    </inkml:context>
    <inkml:brush xml:id="br0">
      <inkml:brushProperty name="width" value="0.05" units="cm"/>
      <inkml:brushProperty name="height" value="0.05" units="cm"/>
    </inkml:brush>
  </inkml:definitions>
  <inkml:trace contextRef="#ctx0" brushRef="#br0">43 1 24575,'-3'0'0,"-4"0"0,-5 0 0,1 3 0,1 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0.464"/>
    </inkml:context>
    <inkml:brush xml:id="br0">
      <inkml:brushProperty name="width" value="0.05" units="cm"/>
      <inkml:brushProperty name="height" value="0.05" units="cm"/>
    </inkml:brush>
  </inkml:definitions>
  <inkml:trace contextRef="#ctx0" brushRef="#br0">1 127 24575,'1'-2'0,"-1"1"0,1-1 0,0 1 0,-1-1 0,1 1 0,0 0 0,0-1 0,0 1 0,0 0 0,0 0 0,0-1 0,1 1 0,-1 0 0,0 0 0,1 0 0,-1 0 0,3-1 0,27-14 0,-30 16 0,3-2 0,-1 1 0,0 0 0,1-1 0,-1 1 0,1 0 0,0 1 0,-1-1 0,1 1 0,0-1 0,0 1 0,-1 0 0,1 1 0,0-1 0,-1 1 0,1-1 0,0 1 0,5 2 0,-6-1 0,0 0 0,0 0 0,0 0 0,-1 0 0,1 0 0,-1 0 0,0 1 0,1-1 0,-1 1 0,0 0 0,0-1 0,-1 1 0,1 0 0,-1 0 0,1 0 0,-1 0 0,0 1 0,0-1 0,1 6 0,-1-1 0,0 0 0,0-1 0,-1 1 0,0-1 0,0 1 0,-1 0 0,0-1 0,0 1 0,-1-1 0,0 0 0,0 1 0,-1-1 0,0 0 0,0 0 0,-1-1 0,0 1 0,0-1 0,-6 7 0,10-12 0,0-1 0,0 0 0,0 0 0,0 1 0,0-1 0,-1 0 0,1 0 0,0 1 0,0-1 0,0 0 0,-1 0 0,1 0 0,0 1 0,0-1 0,-1 0 0,1 0 0,0 0 0,0 0 0,-1 0 0,1 0 0,0 0 0,-1 0 0,1 1 0,0-1 0,0 0 0,-1 0 0,1 0 0,0 0 0,-1 0 0,1 0 0,0-1 0,-1 1 0,1 0 0,-1-10 0,6-15 0,3 4 0,1 0 0,0 0 0,2 1 0,23-34 0,-25 42 0,1 0 0,0 0 0,0 1 0,1 1 0,1 0 0,0 0 0,0 1 0,16-9 0,-25 16 0,0 1 0,0-1 0,0 1 0,0 0 0,1 0 0,-1 0 0,0 0 0,0 0 0,1 1 0,-1-1 0,0 1 0,1 0 0,-1 0 0,0 0 0,1 1 0,-1-1 0,0 1 0,1 0 0,-1-1 0,0 2 0,0-1 0,0 0 0,0 1 0,5 2 0,-3 1 0,0-1 0,0 0 0,-1 1 0,0 0 0,0 0 0,0 1 0,0-1 0,-1 1 0,0-1 0,0 1 0,-1 0 0,2 6 0,3 8-124,0 1 0,-2-1 0,0 1 0,-2 0 0,0 0 0,-1 0-1,-1 1 1,-1-1 0,-1 0 0,-6 31 0,3-35-6702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6.682"/>
    </inkml:context>
    <inkml:brush xml:id="br0">
      <inkml:brushProperty name="width" value="0.05" units="cm"/>
      <inkml:brushProperty name="height" value="0.05" units="cm"/>
    </inkml:brush>
  </inkml:definitions>
  <inkml:trace contextRef="#ctx0" brushRef="#br0">76 264 24575,'-3'-2'0,"1"0"0,0 0 0,-1 0 0,1 1 0,-1-1 0,1 1 0,-1-1 0,1 1 0,-1 0 0,-5-1 0,7 2 0,0-1 0,0 1 0,1 0 0,-1 0 0,0 0 0,0 0 0,0 0 0,1 0 0,-1 0 0,0 0 0,0 1 0,0-1 0,1 0 0,-1 0 0,0 1 0,0-1 0,1 0 0,-1 1 0,0-1 0,1 1 0,-1-1 0,0 1 0,1-1 0,-1 1 0,1 0 0,-1-1 0,1 1 0,-1 0 0,1-1 0,0 1 0,-1 0 0,1-1 0,0 1 0,-1 0 0,1 0 0,0-1 0,0 1 0,0 0 0,-1 0 0,1 0 0,0 1 0,-7 155 0,-4 176 0,12-773 0,-1 417 0,2 1 0,0-1 0,1 1 0,2 0 0,0 0 0,11-28 0,-13 42 0,0 0 0,1 0 0,0 1 0,1-1 0,0 1 0,0 0 0,0 0 0,1 1 0,0 0 0,0 0 0,0 0 0,1 1 0,0 0 0,0 0 0,1 0 0,-1 1 0,1 0 0,0 1 0,13-5 0,-13 6 0,0 0 0,0 1 0,0 0 0,0 0 0,1 1 0,-1 0 0,0 0 0,0 1 0,0 0 0,0 0 0,16 5 0,-20-4 0,0-1 0,1 1 0,-1 1 0,0-1 0,0 1 0,0-1 0,-1 1 0,1 0 0,-1 0 0,1 1 0,-1-1 0,0 1 0,0 0 0,-1-1 0,1 1 0,-1 1 0,0-1 0,0 0 0,0 0 0,0 1 0,-1-1 0,2 7 0,-2-2 0,-1 0 0,1 1 0,-1-1 0,-1 1 0,0-1 0,0 1 0,-1-1 0,0 0 0,-1 0 0,0 0 0,0 0 0,-1 0 0,0-1 0,0 1 0,-10 12 0,-1 1 0,-1-1 0,-2 0 0,0-1 0,-26 22 0,34-33-341,0-1 0,-1 0-1,-17 10 1,5-7-6485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0.770"/>
    </inkml:context>
    <inkml:brush xml:id="br0">
      <inkml:brushProperty name="width" value="0.05" units="cm"/>
      <inkml:brushProperty name="height" value="0.05" units="cm"/>
    </inkml:brush>
  </inkml:definitions>
  <inkml:trace contextRef="#ctx0" brushRef="#br0">1 1 24575,'3'1'0,"0"0"0,1 0 0,-1 1 0,0-1 0,0 1 0,0 0 0,0 0 0,0 0 0,0 0 0,0 1 0,-1-1 0,1 1 0,3 5 0,5 4 0,43 36 0,-23-21 0,-1 0 0,-1 2 0,-1 1 0,25 37 0,-47-58 0,-1 0 0,1 0 0,-2 1 0,1-1 0,-1 1 0,-1 0 0,1 0 0,-2 1 0,1-1 0,-2 1 0,1-1 0,-1 1 0,-1 0 0,0-1 0,-1 1 0,0 0 0,0-1 0,-1 1 0,0-1 0,-7 17 0,2-11-114,0-1 1,-1-1-1,-1 0 0,0 0 0,-1-1 1,-1 0-1,0 0 0,-1-1 0,0-1 1,0 0-1,-25 16 0,-12 4-6712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5.850"/>
    </inkml:context>
    <inkml:brush xml:id="br0">
      <inkml:brushProperty name="width" value="0.05" units="cm"/>
      <inkml:brushProperty name="height" value="0.05" units="cm"/>
    </inkml:brush>
  </inkml:definitions>
  <inkml:trace contextRef="#ctx0" brushRef="#br0">1 8 24575,'485'0'0,"-439"-4"-1365,-31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6.374"/>
    </inkml:context>
    <inkml:brush xml:id="br0">
      <inkml:brushProperty name="width" value="0.05" units="cm"/>
      <inkml:brushProperty name="height" value="0.05" units="cm"/>
    </inkml:brush>
  </inkml:definitions>
  <inkml:trace contextRef="#ctx0" brushRef="#br0">0 50 24575,'7'-7'0,"1"1"0,-1-1 0,16-9 0,-25 49 0,-1-9 0,1 0 0,1 1 0,2-1 0,0 0 0,8 43 0,-6-52 0,1 0 0,1-1 0,0 1 0,0-1 0,2 0 0,0 0 0,0-1 0,1 0 0,1 0 0,13 14 0,-17-22 0,0 0 0,0 0 0,1 0 0,0 0 0,0-1 0,0 0 0,1-1 0,-1 1 0,1-1 0,0 0 0,0-1 0,0 0 0,0 0 0,0 0 0,0-1 0,0 0 0,1 0 0,-1-1 0,1 0 0,-1 0 0,0-1 0,14-3 0,-12 2 0,0-1 0,0 0 0,0-1 0,0 0 0,0-1 0,-1 1 0,0-2 0,0 1 0,0-1 0,-1 0 0,0-1 0,0 1 0,-1-2 0,1 1 0,-2-1 0,1 1 0,4-10 0,-3 2-68,0 1 0,-1-2-1,-1 1 1,0 0 0,-1-1 0,-1 0-1,-1 0 1,0 0 0,-1 0 0,0 0-1,-2 0 1,0 0 0,0 0 0,-2 0-1,0 0 1,-1 0 0,0 0-1,-1 1 1,-9-19 0,6 21-6758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6.841"/>
    </inkml:context>
    <inkml:brush xml:id="br0">
      <inkml:brushProperty name="width" value="0.05" units="cm"/>
      <inkml:brushProperty name="height" value="0.05" units="cm"/>
    </inkml:brush>
  </inkml:definitions>
  <inkml:trace contextRef="#ctx0" brushRef="#br0">298 96 24575,'-2'-2'0,"0"-1"0,0 1 0,0-1 0,1 0 0,-1 1 0,1-1 0,-2-5 0,-10-15 0,9 18 0,-1 1 0,1 0 0,-1 0 0,0 0 0,0 1 0,-1 0 0,1 0 0,-1 0 0,0 0 0,1 1 0,-1 0 0,0 0 0,0 1 0,-1 0 0,1 0 0,0 0 0,-9 1 0,5 0 0,0 0 0,0 1 0,0 0 0,1 0 0,-1 1 0,0 1 0,1-1 0,0 2 0,-1-1 0,-11 8 0,18-10 0,0 1 0,0 0 0,0 0 0,0 0 0,0 1 0,1-1 0,-1 1 0,1 0 0,0-1 0,0 1 0,0 0 0,0 0 0,0 0 0,1 0 0,-1 1 0,1-1 0,0 0 0,0 1 0,0-1 0,0 1 0,1-1 0,-1 1 0,1-1 0,0 1 0,0 4 0,1-3 0,0 0 0,0 0 0,1 0 0,-1-1 0,1 1 0,0 0 0,0-1 0,1 1 0,0-1 0,-1 0 0,1 1 0,0-2 0,1 1 0,-1 0 0,1 0 0,0-1 0,4 3 0,25 15 0,1-2 0,0-1 0,2-2 0,44 14 0,69 32 0,-143-58 0,1-1 0,0 1 0,-1 1 0,0-1 0,0 1 0,7 7 0,-12-11 0,0 0 0,0 0 0,-1 0 0,1 0 0,0 0 0,0 1 0,-1-1 0,1 0 0,0 0 0,-1 1 0,1-1 0,-1 0 0,0 1 0,1-1 0,-1 0 0,0 1 0,0-1 0,0 1 0,0-1 0,0 0 0,0 1 0,0-1 0,-1 1 0,1-1 0,0 0 0,-1 1 0,1-1 0,-1 0 0,0 0 0,1 1 0,-1-1 0,0 0 0,0 0 0,1 0 0,-1 0 0,0 0 0,0 0 0,0 0 0,0 0 0,-1 0 0,-1 1 0,-5 3 0,0 0 0,0-1 0,0 0 0,-1 0 0,0-1 0,0 0 0,0 0 0,0-1 0,0 0 0,-18 1 0,8-2 0,-1-1 0,1 0 0,-1-2 0,-23-4 0,34 5-97,1-1-1,-1 0 1,1 0-1,-1-1 1,1 0-1,0-1 1,0 0-1,0 0 1,1 0-1,0-1 1,-1 0-1,2 0 0,-13-13 1,8 2-6729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7.257"/>
    </inkml:context>
    <inkml:brush xml:id="br0">
      <inkml:brushProperty name="width" value="0.05" units="cm"/>
      <inkml:brushProperty name="height" value="0.05" units="cm"/>
    </inkml:brush>
  </inkml:definitions>
  <inkml:trace contextRef="#ctx0" brushRef="#br0">0 128 24575,'0'1'0,"1"1"0,-1 0 0,1-1 0,-1 1 0,1 0 0,0-1 0,0 1 0,0-1 0,-1 1 0,1-1 0,1 0 0,-1 1 0,0-1 0,0 0 0,0 0 0,1 1 0,-1-1 0,1 0 0,-1-1 0,0 1 0,3 1 0,32 14 0,-7-8 0,-1-1 0,1-1 0,31 1 0,-49-6 0,0 0 0,0-1 0,0 0 0,0-1 0,0-1 0,-1 1 0,1-2 0,0 1 0,-1-2 0,1 1 0,13-8 0,-22 10 0,1-1 0,-1 1 0,0-1 0,0 1 0,1-1 0,-1 0 0,0 0 0,0 0 0,-1 0 0,1 0 0,0-1 0,-1 1 0,1-1 0,-1 1 0,0-1 0,0 1 0,0-1 0,0 1 0,0-1 0,-1 0 0,1 0 0,0-2 0,-2 1 0,1 1 0,0 0 0,-1 0 0,0-1 0,0 1 0,0 0 0,0 0 0,0 0 0,0 0 0,-1 0 0,0 0 0,1 1 0,-1-1 0,0 0 0,0 1 0,-1-1 0,1 1 0,-4-3 0,-5-3 0,0 0 0,0 1 0,-1 0 0,1 1 0,-1 1 0,-1 0 0,1 1 0,-1 0 0,0 0 0,0 2 0,0-1 0,-21 0 0,27 3 0,-1 0 0,0 1 0,0 0 0,0 0 0,0 0 0,0 1 0,1 0 0,-1 1 0,-12 6 0,15-6 0,0 0 0,0 0 0,1 0 0,0 1 0,-1 0 0,1 0 0,1 0 0,-1 0 0,1 0 0,-1 1 0,1 0 0,0 0 0,1 0 0,-5 10 0,5-8 16,0 1-1,0 0 1,1-1-1,0 1 1,0 0-1,1 0 1,0 0-1,0 0 1,1 0-1,0-1 1,0 1-1,1 0 1,0-1-1,0 1 1,1-1-1,0 1 1,0-1 0,1 0-1,0 0 1,0-1-1,10 13 1,-5-8-159,1-1 1,0 0 0,0-1 0,1 0-1,0 0 1,0-1 0,1 0 0,0-1 0,1-1-1,-1 0 1,20 7 0,8-3-6684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7.630"/>
    </inkml:context>
    <inkml:brush xml:id="br0">
      <inkml:brushProperty name="width" value="0.05" units="cm"/>
      <inkml:brushProperty name="height" value="0.05" units="cm"/>
    </inkml:brush>
  </inkml:definitions>
  <inkml:trace contextRef="#ctx0" brushRef="#br0">1 90 24575,'0'-1'0,"-1"0"0,1 0 0,0 1 0,0-1 0,0 0 0,0 0 0,0 1 0,0-1 0,0 0 0,1 0 0,-1 1 0,0-1 0,0 0 0,1 0 0,-1 1 0,0-1 0,1 0 0,-1 1 0,0-1 0,1 0 0,-1 1 0,1-1 0,-1 1 0,1-1 0,0 1 0,-1-1 0,1 1 0,-1-1 0,1 1 0,0 0 0,-1-1 0,1 1 0,0 0 0,0-1 0,-1 1 0,1 0 0,0 0 0,0 0 0,-1 0 0,1 0 0,0 0 0,0 0 0,-1 0 0,1 0 0,0 0 0,0 0 0,-1 0 0,1 0 0,0 1 0,0-1 0,-1 0 0,1 1 0,0-1 0,-1 0 0,2 2 0,7 2 0,-1 1 0,0 0 0,12 9 0,-15-10 0,7 5 0,-2 0 0,1 0 0,-1 1 0,-1 1 0,1 0 0,-2 0 0,0 0 0,10 19 0,-16-25 0,1 0 0,-2 0 0,1 0 0,0 0 0,-1 0 0,0 1 0,0-1 0,-1 0 0,1 1 0,-2 10 0,1-12 0,-1 0 0,0 0 0,0 0 0,-1 0 0,1 0 0,-1 0 0,0-1 0,0 1 0,0-1 0,0 1 0,-1-1 0,0 0 0,1 0 0,-1 0 0,0 0 0,-4 2 0,5-2 0,-1-1 0,0-1 0,0 1 0,0 0 0,0-1 0,0 1 0,-1-1 0,1 0 0,0 0 0,-1-1 0,1 1 0,0 0 0,-1-1 0,-6 0 0,9 0 0,-1 0 0,1-1 0,-1 1 0,1 0 0,-1-1 0,1 1 0,-1-1 0,1 0 0,-1 1 0,1-1 0,0 0 0,-1 0 0,1 0 0,0 0 0,0 0 0,0 0 0,-1 0 0,1 0 0,0-1 0,1 1 0,-1 0 0,0-1 0,0 1 0,0 0 0,1-1 0,-1 1 0,1-1 0,-1 1 0,1-1 0,0 1 0,0-1 0,-1 1 0,1-1 0,0-2 0,1-4 0,-1 0 0,1 0 0,1-1 0,-1 1 0,1 0 0,1 0 0,0 0 0,0 1 0,0-1 0,1 1 0,0-1 0,9-12 0,1 3 0,0 0 0,1 0 0,27-22 0,-23 23 0,0 0 0,0 2 0,2 0 0,0 1 0,0 2 0,1 0 0,25-9 0,-20 16 342,-27 4-399,1 0 0,0 0 0,0 0 0,0 0 0,-1 0 0,1 1 0,0-1 0,0 0 1,-1 0-1,1 1 0,0-1 0,0 0 0,-1 1 0,1-1 0,0 1 0,-1-1 0,1 1 1,-1-1-1,1 1 0,-1-1 0,1 1 0,-1 0 0,1-1 0,-1 1 0,1 0 1,-1-1-1,0 1 0,1 0 0,-1 1 0,1 9-6769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8.088"/>
    </inkml:context>
    <inkml:brush xml:id="br0">
      <inkml:brushProperty name="width" value="0.05" units="cm"/>
      <inkml:brushProperty name="height" value="0.05" units="cm"/>
    </inkml:brush>
  </inkml:definitions>
  <inkml:trace contextRef="#ctx0" brushRef="#br0">266 166 24575,'1'-2'0,"0"0"0,0 0 0,0-1 0,0 1 0,0 0 0,1 0 0,-1 0 0,0 0 0,1 1 0,0-1 0,-1 0 0,1 1 0,0-1 0,0 1 0,0-1 0,0 1 0,2-1 0,8-7 0,-12 9 0,8-7 0,-1 1 0,0-1 0,-1 0 0,0 0 0,9-12 0,-15 18 0,1 0 0,0-1 0,-1 1 0,1-1 0,-1 1 0,1-1 0,-1 1 0,1-1 0,-1 1 0,0-1 0,0 1 0,0-1 0,0 1 0,0-1 0,0 1 0,0-1 0,-1-1 0,0 1 0,0 0 0,0 1 0,0-1 0,0 1 0,-1-1 0,1 1 0,0-1 0,-1 1 0,1 0 0,-1-1 0,1 1 0,-1 0 0,1 0 0,-1 0 0,0 0 0,0 1 0,-2-2 0,-10-2 0,0 0 0,0 1 0,-1 0 0,1 1 0,-1 1 0,1 0 0,-1 1 0,1 0 0,-1 1 0,1 1 0,-1 1 0,1 0 0,0 0 0,0 2 0,0 0 0,1 0 0,-14 8 0,25-12 0,0 0 0,0 0 0,0 0 0,0 1 0,0-1 0,0 0 0,0 1 0,1 0 0,-1-1 0,1 1 0,-1 0 0,1 0 0,-1 0 0,1 0 0,0 0 0,0 0 0,0 0 0,0 0 0,1 0 0,-1 0 0,1 1 0,-1-1 0,1 0 0,-1 1 0,1-1 0,0 0 0,0 0 0,1 1 0,-1 1 0,2 1 0,0 0 0,0 0 0,0 0 0,1 0 0,0-1 0,0 1 0,0-1 0,0 0 0,1 0 0,-1 0 0,9 6 0,22 16 0,1-1 0,2-2 0,69 33 0,-24-14 0,-79-41 0,0 1 0,0 0 0,0 0 0,0 0 0,0 0 0,0 0 0,-1 1 0,1-1 0,-1 1 0,0 0 0,1-1 0,1 5 0,-4-6 0,1 0 0,-1 0 0,0 0 0,0 0 0,1 0 0,-1 0 0,0 0 0,0 0 0,0 0 0,0 0 0,0 0 0,0 0 0,-1 0 0,1 0 0,0 0 0,0 0 0,-1 1 0,-1 0 0,1 0 0,0 0 0,0 0 0,-1 0 0,1-1 0,-1 1 0,0-1 0,0 1 0,1-1 0,-5 3 0,-5 2 0,0-1 0,-1 0 0,1 0 0,-1-1 0,0-1 0,-1 0 0,1 0 0,-19 1 0,7-3 0,0 0 0,0-2 0,-38-5 0,54 5-114,-1-1 1,1 0-1,-1 0 0,1-1 0,-1 0 1,1 0-1,0-1 0,1 0 0,-1-1 1,1 1-1,-13-11 0,5 0-6712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8.929"/>
    </inkml:context>
    <inkml:brush xml:id="br0">
      <inkml:brushProperty name="width" value="0.05" units="cm"/>
      <inkml:brushProperty name="height" value="0.05" units="cm"/>
    </inkml:brush>
  </inkml:definitions>
  <inkml:trace contextRef="#ctx0" brushRef="#br0">5 30 24575,'-4'0'0,"3"0"0,5 0 0,7 0 0,6 0 0,5 0 0,6 0 0,4 0 0,3-3 0,5-1 0,2 0 0,-3 1 0,-2 1 0,-5 0 0,-3 2 0,-8-4 0,-4 0 0,-4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9.598"/>
    </inkml:context>
    <inkml:brush xml:id="br0">
      <inkml:brushProperty name="width" value="0.05" units="cm"/>
      <inkml:brushProperty name="height" value="0.05" units="cm"/>
    </inkml:brush>
  </inkml:definitions>
  <inkml:trace contextRef="#ctx0" brushRef="#br0">22 391 24575,'-1'0'0,"1"0"0,-1 0 0,0 1 0,1-1 0,-1 0 0,1 0 0,-1 1 0,0-1 0,1 1 0,-1-1 0,1 0 0,-1 1 0,1-1 0,-1 1 0,1-1 0,-1 1 0,1-1 0,0 1 0,-1 0 0,1-1 0,0 1 0,0-1 0,-1 1 0,1 0 0,0-1 0,0 1 0,0 0 0,0-1 0,-1 1 0,1 0 0,1 0 0,-2 23 0,16 79 0,-7-61 0,1 47 0,-8-71 0,0-8 0,-1 0 0,0 0 0,0 0 0,-1 0 0,-3 15 0,4-24 0,0-1 0,0 0 0,0 1 0,0-1 0,0 0 0,0 1 0,0-1 0,0 0 0,0 1 0,0-1 0,-1 0 0,1 1 0,0-1 0,0 0 0,0 0 0,-1 1 0,1-1 0,0 0 0,0 0 0,-1 1 0,1-1 0,0 0 0,0 0 0,-1 0 0,1 1 0,0-1 0,-1 0 0,1 0 0,0 0 0,0 0 0,-1 0 0,0 0 0,-6-8 0,-4-19 0,6-1 0,1 1 0,2-1 0,0-40 0,13-85 0,-8 118 0,2-1 0,1 1 0,2 0 0,2 1 0,1 0 0,18-38 0,-24 61 0,2-1 0,-1 2 0,2-1 0,-1 1 0,1 0 0,1 1 0,-1 0 0,2 0 0,10-7 0,-13 10 0,1 2 0,0-1 0,0 1 0,1 1 0,-1-1 0,1 1 0,0 1 0,0 0 0,0 0 0,0 0 0,0 1 0,0 1 0,17 0 0,-19 1 0,0-1 0,0 1 0,0 1 0,0-1 0,-1 1 0,1 0 0,-1 1 0,1 0 0,-1 0 0,0 0 0,0 0 0,0 1 0,0 0 0,-1 1 0,0-1 0,0 1 0,0 0 0,0 0 0,-1 0 0,0 1 0,6 10 0,-6-8 0,0 0 0,-1 0 0,0 1 0,0 0 0,-1-1 0,0 1 0,0 0 0,-1 0 0,-1 0 0,1 0 0,-2 0 0,1 0 0,-1 0 0,0 0 0,-1 0 0,-4 12 0,0-2 0,-2-1 0,0-1 0,-1 1 0,-1-1 0,0-1 0,-2 0 0,1 0 0,-2-1 0,0 0 0,-1-2 0,0 1 0,-17 10 0,-3 0 0,0-1 0,-1-2 0,-2-2 0,-64 26 0,66-31 0,37-12 0,11 0 0,13-1 0,-7 0 0,-1 0 0,0 1 0,1 1 0,-1 0 0,-1 1 0,1 2 0,-1-1 0,1 2 0,28 15 0,-19-6 0,0 2 0,-2 0 0,0 2 0,42 42 0,-4-1-1365,-47-48-5461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39.992"/>
    </inkml:context>
    <inkml:brush xml:id="br0">
      <inkml:brushProperty name="width" value="0.05" units="cm"/>
      <inkml:brushProperty name="height" value="0.05" units="cm"/>
    </inkml:brush>
  </inkml:definitions>
  <inkml:trace contextRef="#ctx0" brushRef="#br0">170 94 24575,'-1'-2'0,"1"0"0,-1 1 0,1-1 0,-1 0 0,1 1 0,-1-1 0,0 1 0,0-1 0,0 1 0,0-1 0,0 1 0,0 0 0,0-1 0,-1 1 0,1 0 0,0 0 0,-1 0 0,-2-2 0,-29-14 0,31 16 0,-1 0 0,0 0 0,0 0 0,0 1 0,0-1 0,0 1 0,0 0 0,-1-1 0,1 1 0,0 1 0,0-1 0,0 0 0,0 1 0,0 0 0,0-1 0,0 1 0,0 1 0,0-1 0,1 0 0,-4 2 0,3 0 0,-1 0 0,0 0 0,1 0 0,0 0 0,0 1 0,0 0 0,0-1 0,0 1 0,1 0 0,-1 0 0,1 0 0,-2 7 0,2-5 0,0 1 0,0-1 0,0 1 0,1 0 0,0-1 0,1 1 0,0 0 0,0 11 0,1-14 0,-1 0 0,1 1 0,0-1 0,0 0 0,0 0 0,1 0 0,-1 0 0,1 0 0,0-1 0,0 1 0,0 0 0,1-1 0,5 6 0,-1-2 0,1-1 0,-1-1 0,2 1 0,-1-1 0,0-1 0,1 0 0,0 0 0,0 0 0,16 3 0,-20-6 0,0 1 0,0-1 0,0 0 0,0-1 0,1 1 0,-1-1 0,0 0 0,0-1 0,0 1 0,1-1 0,-1 0 0,0 0 0,0-1 0,0 1 0,0-1 0,0 0 0,-1 0 0,1-1 0,5-4 0,-6 4 0,-1-1 0,0 0 0,0 0 0,-1 0 0,1 0 0,-1-1 0,0 1 0,0-1 0,0 1 0,0-1 0,-1 0 0,0 0 0,0 0 0,0 1 0,-1-1 0,0 0 0,0 0 0,0 0 0,0 0 0,-1 0 0,-1-8 0,-1 1 0,1 1 0,-2-1 0,1 1 0,-2 0 0,1 0 0,-2 0 0,-11-19 0,13 26 0,1-1 0,-1 1 0,0 0 0,0 0 0,-1 0 0,1 0 0,-1 1 0,1-1 0,-1 1 0,0 1 0,-1-1 0,1 1 0,0-1 0,-9-1 0,11 3 0,0 1 0,-1 0 0,1-1 0,0 1 0,0 0 0,0 1 0,-1-1 0,1 1 0,0-1 0,0 1 0,0 0 0,0 0 0,0 0 0,0 0 0,0 1 0,0-1 0,1 1 0,-1 0 0,0 0 0,1 0 0,-1 0 0,1 0 0,0 1 0,0-1 0,0 0 0,0 1 0,-2 3 0,2-3-57,0 0 0,1 1 1,-1-1-1,1 1 0,0-1 0,0 1 0,0-1 0,0 1 0,0-1 0,1 1 0,-1 0 1,1-1-1,0 1 0,1 0 0,-1 0 0,0-1 0,1 1 0,0-1 0,0 1 1,0-1-1,0 1 0,1-1 0,2 5 0,7 11-6769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9:47.290"/>
    </inkml:context>
    <inkml:brush xml:id="br0">
      <inkml:brushProperty name="width" value="0.05" units="cm"/>
      <inkml:brushProperty name="height" value="0.05" units="cm"/>
    </inkml:brush>
  </inkml:definitions>
  <inkml:trace contextRef="#ctx0" brushRef="#br0">52 131 24575,'14'-38'0,"-11"13"0,-3 19 0,0 1 0,1-1 0,0 1 0,0-1 0,2-7 0,-2 11 0,0 0 0,0 1 0,0-1 0,0 1 0,0 0 0,0-1 0,0 1 0,0 0 0,1-1 0,-1 1 0,0 0 0,1 0 0,-1 0 0,1 0 0,-1 0 0,1 0 0,-1 1 0,1-1 0,0 1 0,-1-1 0,1 1 0,2-1 0,8 0 0,0 0 0,0 2 0,0-1 0,0 1 0,0 1 0,0 0 0,0 1 0,0 0 0,0 1 0,-1 0 0,0 0 0,0 2 0,0-1 0,-1 1 0,17 12 0,-25-16 0,0 0 0,1 0 0,-1 0 0,0 0 0,0 0 0,0 0 0,0 0 0,0 1 0,0-1 0,-1 1 0,1-1 0,-1 1 0,0 0 0,0-1 0,0 1 0,0 0 0,0 0 0,-1 0 0,1 0 0,-1 0 0,0-1 0,0 1 0,0 0 0,0 0 0,0 0 0,-1 0 0,1 0 0,-1 0 0,0 0 0,1 0 0,-2-1 0,1 1 0,0 0 0,0-1 0,-1 1 0,-2 3 0,-5 5 0,0 0 0,0-1 0,-1 0 0,0-1 0,-1 0 0,-18 12 0,-22 12 0,-34 24 0,74-48 0,1 0 0,0 0 0,0 1 0,1 0 0,-11 16 0,19-24 0,-1 0 0,1 0 0,-1 1 0,1-1 0,0 0 0,0 1 0,0-1 0,0 1 0,0 0 0,1-1 0,-1 1 0,1 0 0,-1-1 0,1 1 0,0 0 0,0-1 0,1 1 0,-1 0 0,0-1 0,1 1 0,0 0 0,-1-1 0,1 1 0,0-1 0,0 1 0,1-1 0,0 3 0,2-1 0,-1 0 0,1 0 0,0 0 0,0-1 0,0 0 0,0 1 0,1-1 0,-1-1 0,1 1 0,0-1 0,-1 0 0,1 0 0,6 1 0,9 3 0,0-1 0,0-2 0,0 0 0,1-1 0,-1-1 0,1-1 0,-1 0 0,1-2 0,37-8 0,-51 6 0,-16 2 0,-18 2 0,16 2 0,0 0 0,0 0 0,1 1 0,-1 0 0,1 1 0,-20 9 0,26-11 0,1 1 0,-1-1 0,0 1 0,1 0 0,0 0 0,-1 0 0,1 0 0,0 1 0,1-1 0,-1 1 0,1-1 0,-1 1 0,1 0 0,0 0 0,1 0 0,-1 1 0,1-1 0,-1 0 0,1 1 0,0 4 0,0 14 0,2 38 0,0-42 0,0 1 0,-2-1 0,0 0 0,-4 25 0,4-39 0,-1 0 0,1 0 0,-1 0 0,0 0 0,0 0 0,-1-1 0,1 1 0,-1-1 0,0 0 0,0 0 0,-1 0 0,1 0 0,-1 0 0,1-1 0,-1 1 0,-1-1 0,1 0 0,0 0 0,-1-1 0,-7 4 0,-29 7-1365,-1-4-5461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0.230"/>
    </inkml:context>
    <inkml:brush xml:id="br0">
      <inkml:brushProperty name="width" value="0.05" units="cm"/>
      <inkml:brushProperty name="height" value="0.05" units="cm"/>
    </inkml:brush>
  </inkml:definitions>
  <inkml:trace contextRef="#ctx0" brushRef="#br0">2 98 24575,'0'-98'0,"-1"225"0,6 190 0,6-231-1365,-4-53-5461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0.648"/>
    </inkml:context>
    <inkml:brush xml:id="br0">
      <inkml:brushProperty name="width" value="0.05" units="cm"/>
      <inkml:brushProperty name="height" value="0.05" units="cm"/>
    </inkml:brush>
  </inkml:definitions>
  <inkml:trace contextRef="#ctx0" brushRef="#br0">73 201 24575,'-19'-5'0,"16"0"0,12 1 0,3 2 0,0 0 0,0 2 0,0-1 0,16 3 0,-19-1 0,-1-1 0,1 1 0,0-2 0,0 1 0,0-1 0,-1 0 0,1-1 0,-1 0 0,17-6 0,-22 6 0,0 0 0,0 0 0,0 0 0,-1-1 0,1 1 0,0-1 0,-1 0 0,0 1 0,0-1 0,0 0 0,0 0 0,0-1 0,-1 1 0,1 0 0,-1-1 0,0 1 0,0-1 0,0 1 0,-1-1 0,1 1 0,-1-1 0,1 1 0,-1-1 0,-1 0 0,1 1 0,0-1 0,-1 1 0,0-1 0,0 1 0,0-1 0,-1-3 0,1 4 0,0-1 0,-1 0 0,1 1 0,-1-1 0,0 1 0,0 0 0,0-1 0,0 1 0,-1 0 0,1 0 0,-1 0 0,0 1 0,1-1 0,-1 1 0,-1-1 0,1 1 0,0 0 0,0 0 0,-1 1 0,1-1 0,-1 0 0,0 1 0,1 0 0,-1 0 0,0 0 0,0 1 0,0-1 0,-7 1 0,2 1 0,1 1 0,0 1 0,-1-1 0,1 1 0,0 1 0,1 0 0,-1 0 0,1 0 0,-1 1 0,1 0 0,1 0 0,-1 1 0,-10 11 0,10-10 0,0 1 0,0 0 0,1 1 0,0 0 0,1 0 0,0 0 0,0 1 0,1-1 0,0 1 0,-5 19 0,8-22 15,1-1 0,-1 0 0,1 0 0,0 1-1,1-1 1,-1 0 0,1 1 0,0-1 0,1 0 0,0 0-1,0 0 1,0 0 0,1 0 0,-1-1 0,1 1 0,1-1 0,-1 1-1,1-1 1,0 0 0,0-1 0,0 1 0,9 6 0,-3-3-171,0-1 1,0 0 0,1-1 0,0 0 0,0 0 0,0-1 0,1-1-1,0 0 1,-1-1 0,21 4 0,7-2-6671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41.021"/>
    </inkml:context>
    <inkml:brush xml:id="br0">
      <inkml:brushProperty name="width" value="0.05" units="cm"/>
      <inkml:brushProperty name="height" value="0.05" units="cm"/>
    </inkml:brush>
  </inkml:definitions>
  <inkml:trace contextRef="#ctx0" brushRef="#br0">283 129 24575,'-15'-38'0,"17"3"0,-2 31 0,1 0 0,0 0 0,-1 0 0,0 0 0,0-1 0,-1 1 0,1 0 0,-2-6 0,2 9 0,-1 1 0,1-1 0,0 0 0,-1 0 0,1 1 0,-1-1 0,1 0 0,-1 1 0,0-1 0,1 1 0,-1-1 0,0 1 0,1-1 0,-1 1 0,0-1 0,1 1 0,-1-1 0,-1 1 0,-1-1 0,1 1 0,0-1 0,0 1 0,-1 0 0,1 0 0,0 0 0,0 0 0,-1 1 0,1-1 0,-2 1 0,-7 2 0,0 0 0,0 1 0,1 0 0,-1 1 0,1 0 0,1 1 0,-18 12 0,23-15 0,0 0 0,0 0 0,1 0 0,0 1 0,-1-1 0,1 1 0,0-1 0,1 1 0,-1 0 0,1 0 0,0 1 0,0-1 0,0 0 0,0 1 0,1-1 0,0 1 0,0 0 0,0-1 0,0 1 0,1 0 0,0 7 0,1-7 0,0-1 0,1 1 0,-1 0 0,1 0 0,0 0 0,0-1 0,1 1 0,-1-1 0,1 0 0,0 0 0,0 0 0,7 6 0,5 5 0,30 22 0,-22-19 0,-5-4 0,23 20 0,-38-31 0,0 0 0,0 0 0,-1 0 0,1 0 0,-1 1 0,0-1 0,0 1 0,0-1 0,0 1 0,1 4 0,-3-7 0,1 0 0,-1 1 0,0-1 0,0 0 0,0 1 0,0-1 0,0 0 0,0 0 0,0 1 0,0-1 0,-1 0 0,1 1 0,0-1 0,-1 0 0,1 0 0,-1 1 0,1-1 0,-1 0 0,0 0 0,1 0 0,-1 0 0,-1 2 0,-1-1 0,1 0 0,-1 0 0,1-1 0,-1 1 0,0 0 0,1-1 0,-1 0 0,0 0 0,-4 2 0,-6 0 0,0 0 0,0-1 0,-18 0 0,7-1-341,0-1 0,1-1-1,-43-8 1,26 0-6485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7.594"/>
    </inkml:context>
    <inkml:brush xml:id="br0">
      <inkml:brushProperty name="width" value="0.05" units="cm"/>
      <inkml:brushProperty name="height" value="0.05" units="cm"/>
    </inkml:brush>
  </inkml:definitions>
  <inkml:trace contextRef="#ctx0" brushRef="#br0">4 7 24575,'0'0'0,"0"0"0,0 0 0,0 0 0,-1 0 0,1 0 0,0 0 0,0 0 0,0 0 0,0 0 0,0 0 0,-1 0 0,1-1 0,0 1 0,0 0 0,0 0 0,0 0 0,0 0 0,0 0 0,0 0 0,-1-1 0,1 1 0,0 0 0,0 0 0,0 0 0,0 0 0,0 0 0,0-1 0,0 1 0,0 0 0,0 0 0,0 0 0,0 0 0,0 0 0,0-1 0,0 1 0,0 0 0,0 0 0,0 0 0,0 0 0,0-1 0,0 1 0,0 0 0,0 0 0,0 0 0,0 0 0,1 0 0,-1-1 0,0 1 0,0 0 0,0 0 0,0 0 0,0 0 0,10 4 0,-7-1 0,0 1 0,0 0 0,0 0 0,-1 0 0,1 1 0,-1-1 0,0 1 0,0-1 0,1 7 0,10 46 0,-11-46 0,57 425-1365,-56-400-5461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7.813"/>
    </inkml:context>
    <inkml:brush xml:id="br0">
      <inkml:brushProperty name="width" value="0.05" units="cm"/>
      <inkml:brushProperty name="height" value="0.05" units="cm"/>
    </inkml:brush>
  </inkml:definitions>
  <inkml:trace contextRef="#ctx0" brushRef="#br0">15 107 24575,'-3'4'0,"-4"0"0,2 0 0,9-1 0,12 0 0,16-5 0,16-2 0,18-2 0,16-5 0,11 1 0,7-2 0,7-2 0,-4-1 0,-6-2 0,-10-1 0,-20 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8.040"/>
    </inkml:context>
    <inkml:brush xml:id="br0">
      <inkml:brushProperty name="width" value="0.05" units="cm"/>
      <inkml:brushProperty name="height" value="0.05" units="cm"/>
    </inkml:brush>
  </inkml:definitions>
  <inkml:trace contextRef="#ctx0" brushRef="#br0">26 200 24575,'-6'-3'0,"-3"-4"0,2-5 0,3-2 0,7-3 0,12-4 0,15-2 0,16 0 0,15 4 0,14 1 0,5 5 0,6 1 0,4 2 0,-5 4 0,-3 5 0,-17 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8.601"/>
    </inkml:context>
    <inkml:brush xml:id="br0">
      <inkml:brushProperty name="width" value="0.05" units="cm"/>
      <inkml:brushProperty name="height" value="0.05" units="cm"/>
    </inkml:brush>
  </inkml:definitions>
  <inkml:trace contextRef="#ctx0" brushRef="#br0">472 562 24575,'-2'0'0,"1"0"0,-1-1 0,0 1 0,0-1 0,0 0 0,1 1 0,-1-1 0,0 0 0,1 0 0,-1 0 0,1 0 0,-1 0 0,1-1 0,-3-1 0,-19-25 0,14 17 0,-8-9 0,5 5 0,-1 0 0,0 1 0,-1 0 0,-19-14 0,29 26 0,0-1 0,0 0 0,0 1 0,-1 0 0,1 0 0,0 0 0,-1 0 0,1 1 0,-1 0 0,0 0 0,1 0 0,-1 1 0,0-1 0,0 1 0,0 0 0,1 0 0,-1 1 0,0-1 0,0 1 0,1 0 0,-1 1 0,-7 2 0,1 2 0,0 0 0,-1 1 0,2 1 0,-1-1 0,1 2 0,1-1 0,-1 2 0,2-1 0,-13 17 0,9-9 0,0 2 0,0-1 0,2 2 0,-15 38 0,22-49 0,0 0 0,0 1 0,1-1 0,1 1 0,-1-1 0,2 1 0,-1 0 0,1 0 0,1 0 0,0-1 0,2 14 0,-1-17 0,0-1 0,0 1 0,0-1 0,0 0 0,1 1 0,0-1 0,0 0 0,1-1 0,-1 1 0,1 0 0,0-1 0,0 0 0,0 0 0,1 0 0,0-1 0,-1 1 0,1-1 0,0 0 0,1 0 0,5 2 0,-2-2 0,0 0 0,1 0 0,-1-1 0,1 0 0,0-1 0,-1 0 0,1 0 0,0-1 0,0 0 0,-1-1 0,12-2 0,-7 0 0,0 0 0,-1-2 0,1 1 0,-1-2 0,0 0 0,-1 0 0,16-11 0,-13 6 0,0 0 0,0-1 0,-1-1 0,0 0 0,-1-1 0,-1-1 0,0 0 0,-1 0 0,-1-1 0,-1 0 0,15-33 0,-15 21 0,-1-1 0,-2 0 0,0 0 0,-2-1 0,1-35 0,-12-150 0,5 181 0,-14-108 0,16 182 0,102 629 0,-89-614-1365,-1-9-5461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29.090"/>
    </inkml:context>
    <inkml:brush xml:id="br0">
      <inkml:brushProperty name="width" value="0.05" units="cm"/>
      <inkml:brushProperty name="height" value="0.05" units="cm"/>
    </inkml:brush>
  </inkml:definitions>
  <inkml:trace contextRef="#ctx0" brushRef="#br0">51 519 24575,'0'-1'0,"0"0"0,-1 0 0,1 0 0,-1 0 0,1 0 0,-1-1 0,1 1 0,-1 0 0,0 1 0,1-1 0,-1 0 0,0 0 0,0 0 0,0 0 0,0 0 0,0 1 0,0-1 0,0 0 0,0 1 0,0-1 0,0 1 0,0-1 0,0 1 0,-2-1 0,2 1 0,0-1 0,1 1 0,-1 0 0,0 0 0,0-1 0,0 1 0,0 0 0,0 0 0,1 0 0,-1 0 0,0 0 0,0 0 0,0 0 0,0 0 0,0 0 0,0 1 0,1-1 0,-1 0 0,0 0 0,0 1 0,0-1 0,0 1 0,1-1 0,-1 1 0,0-1 0,1 1 0,-1-1 0,0 1 0,1-1 0,-1 1 0,0 0 0,1 0 0,-1 0 0,0 2 0,1 0 0,-1-1 0,1 1 0,0 0 0,0-1 0,0 1 0,0-1 0,0 1 0,1 0 0,-1-1 0,2 5 0,12 31 0,-9-24 0,105 319 0,-107-326 0,-1-9 0,-4-23 0,-7-39 0,-39-264 0,41 248 0,3 0 0,8-92 0,-3 158 0,0 0 0,2 0 0,-1 0 0,2 1 0,0-1 0,11-23 0,-13 33 0,0 0 0,0 0 0,0 0 0,1 0 0,0 1 0,-1-1 0,1 1 0,1 0 0,-1 0 0,0 0 0,1 0 0,0 0 0,-1 1 0,1 0 0,0 0 0,0 0 0,0 0 0,1 0 0,-1 1 0,0 0 0,1 0 0,-1 0 0,1 0 0,-1 1 0,5 0 0,1 1 0,0 0 0,-1 1 0,1 0 0,-1 0 0,1 1 0,-1 1 0,0 0 0,0 0 0,0 0 0,13 10 0,-13-8 0,0 1 0,0 0 0,-1 1 0,0-1 0,0 2 0,-1-1 0,0 1 0,0 0 0,6 11 0,-9-12 0,-1 1 0,0 0 0,0 0 0,0 1 0,-1-1 0,-1 0 0,0 1 0,0-1 0,0 1 0,-2 0 0,1-1 0,-1 1 0,0-1 0,-1 0 0,0 1 0,-1-1 0,1 0 0,-2 0 0,1 0 0,-7 10 0,5-10 0,-1 1 0,0-1 0,0-1 0,0 1 0,-1-1 0,-1-1 0,1 1 0,-1-1 0,-1 0 0,1-1 0,-1 0 0,0 0 0,0-1 0,-1 0 0,0-1 0,0 0 0,0-1 0,-11 3 0,-10-3-1365,5-4-5461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0.231"/>
    </inkml:context>
    <inkml:brush xml:id="br0">
      <inkml:brushProperty name="width" value="0.05" units="cm"/>
      <inkml:brushProperty name="height" value="0.05" units="cm"/>
    </inkml:brush>
  </inkml:definitions>
  <inkml:trace contextRef="#ctx0" brushRef="#br0">199 57 24575,'0'-3'0,"0"-1"0,0 1 0,-1 0 0,1 0 0,-1 0 0,0 0 0,0 0 0,0 0 0,0 0 0,0 0 0,-1 1 0,1-1 0,-1 0 0,-2-3 0,3 5 0,0 0 0,0 0 0,0 1 0,-1-1 0,1 0 0,0 1 0,0-1 0,0 0 0,0 1 0,-1-1 0,1 1 0,0 0 0,-1 0 0,1-1 0,0 1 0,0 0 0,-1 0 0,1 0 0,0 0 0,-1 0 0,1 0 0,0 1 0,-1-1 0,1 0 0,0 1 0,0-1 0,-1 1 0,1-1 0,0 1 0,0 0 0,0-1 0,0 1 0,0 0 0,0 0 0,0 0 0,-2 1 0,-3 5 0,0-1 0,0 1 0,1 0 0,-1 0 0,2 1 0,-1-1 0,1 1 0,-5 13 0,-22 72 0,29-85 0,-13 45 0,3 0 0,2 1 0,-5 82 0,14-109 0,1-1 0,1 0 0,1 0 0,2 0 0,0 0 0,2 0 0,1-1 0,1 0 0,16 35 0,-16-45-170,0-2-1,1 1 0,0-1 1,1 0-1,1-1 0,0-1 1,16 14-1,25 14-6655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203"/>
    </inkml:context>
    <inkml:brush xml:id="br0">
      <inkml:brushProperty name="width" value="0.05" units="cm"/>
      <inkml:brushProperty name="height" value="0.05" units="cm"/>
    </inkml:brush>
  </inkml:definitions>
  <inkml:trace contextRef="#ctx0" brushRef="#br0">452 329 24575,'34'-33'0,"27"-29"0,-54 54 0,0 0 0,-1 0 0,-1 0 0,0-1 0,0 0 0,5-13 0,-9 19 0,0 0 0,0 0 0,-1 0 0,1 0 0,-1 0 0,1 0 0,-1 0 0,0 0 0,-1 0 0,1 0 0,0 0 0,-1 0 0,1 0 0,-1 0 0,0 1 0,0-1 0,0 0 0,-1 0 0,1 0 0,-1 1 0,1-1 0,-1 1 0,0-1 0,0 1 0,0 0 0,0 0 0,0 0 0,-1 0 0,1 0 0,-4-2 0,-5-3 0,-1 0 0,-1 1 0,1 0 0,-1 1 0,-18-5 0,0 1 0,-1 1 0,-1 1 0,1 2 0,-37-1 0,51 5 0,1 1 0,-1 1 0,0 1 0,1 1 0,-1 0 0,1 1 0,0 1 0,0 0 0,-21 10 0,33-12 0,0 0 0,-1 0 0,1 0 0,0 1 0,0-1 0,1 1 0,-1 1 0,1-1 0,0 0 0,0 1 0,0 0 0,1 0 0,0 0 0,-5 10 0,6-10 0,1 0 0,-1 0 0,1 0 0,1 0 0,-1 0 0,1 0 0,0 1 0,0-1 0,0 0 0,1 0 0,-1 0 0,1 0 0,1 0 0,-1 0 0,1 0 0,0 0 0,0-1 0,2 6 0,6 6 0,0-1 0,1 1 0,1-1 0,0-1 0,1 0 0,1-1 0,0-1 0,26 19 0,17 6 0,62 31 0,-112-64 0,60 30 0,-20-10 0,-1 1 0,84 62 0,-125-83 0,-1 0 0,0 0 0,0 0 0,0 1 0,0-1 0,-1 1 0,1 0 0,2 7 0,-5-10 0,0 0 0,0 0 0,-1 0 0,1 0 0,-1 1 0,1-1 0,-1 0 0,0 0 0,0 0 0,0 1 0,0-1 0,0 0 0,0 0 0,-1 0 0,1 1 0,-1-1 0,0 0 0,1 0 0,-1 0 0,0 0 0,0 0 0,0 0 0,0 0 0,-3 2 0,-1 2 0,-1-1 0,1 0 0,-1-1 0,0 1 0,0-1 0,-1 0 0,1 0 0,-1-1 0,-12 4 0,-7 2 0,-34 7 0,30-10 0,0-1 0,-41 1 0,57-5 0,-1-2 0,1 1 0,0-2 0,0 0 0,0-1 0,0 0 0,-15-6 0,24 7-105,1 0 0,0 0 0,-1 0 0,1-1 0,0 0 0,1 0 0,-1 0 0,0 0 0,1 0 0,-1-1 0,1 1 0,-3-6 0,-7-15-6721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7.905"/>
    </inkml:context>
    <inkml:brush xml:id="br0">
      <inkml:brushProperty name="width" value="0.05" units="cm"/>
      <inkml:brushProperty name="height" value="0.05" units="cm"/>
    </inkml:brush>
  </inkml:definitions>
  <inkml:trace contextRef="#ctx0" brushRef="#br0">891 55 24575,'1'-1'0,"0"0"0,0 0 0,0 0 0,0 1 0,0-1 0,0 0 0,0 0 0,-1 0 0,1 0 0,0 0 0,-1-1 0,1 1 0,-1 0 0,1 0 0,-1 0 0,0 0 0,1-1 0,-1 1 0,0 0 0,0 0 0,0-1 0,0 1 0,0 0 0,0 0 0,0-1 0,0 1 0,0 0 0,-1 0 0,1 0 0,-1-1 0,1 1 0,-1 0 0,0-2 0,-1 2 0,1-1 0,-1 1 0,0 0 0,1-1 0,-1 1 0,0 0 0,0 0 0,0 1 0,0-1 0,0 0 0,0 0 0,0 1 0,0 0 0,0-1 0,0 1 0,0 0 0,0 0 0,0 0 0,0 0 0,-3 1 0,-24 4 0,1 1 0,-1 1 0,-32 14 0,9-3 0,-32 10 0,-144 68 0,195-79 0,1 1 0,1 1 0,1 2 0,1 1 0,1 2 0,1 1 0,-28 32 0,45-44 0,0 1 0,2 0 0,0 0 0,0 1 0,2 0 0,0 1 0,0-1 0,1 1 0,1 0 0,1 0 0,0 1 0,1-1 0,1 17 0,1 11 0,2-1 0,2 0 0,16 76 0,-7-60 0,3-1 0,2 0 0,44 94 0,-50-128 0,1-1 0,1 0 0,0 0 0,2-2 0,1 0 0,0-1 0,2 0 0,0-2 0,1 0 0,41 27 0,-43-35 0,-1-1 0,2 0 0,-1-2 0,1 0 0,0-1 0,30 5 0,-20-7 0,0-1 0,1-1 0,54-4 0,-27-5 0,0-3 0,-1-2 0,108-37 0,-103 26 0,-1-1 0,-1-4 0,-1-2 0,-1-2 0,101-78 0,-143 96 0,0 0 0,-1 0 0,0-2 0,-2 0 0,0 0 0,0-1 0,-2-1 0,0 1 0,15-39 0,-17 31 0,0-1 0,-2 0 0,-1 0 0,-1-1 0,-2 1 0,0-1 0,-3-30 0,-2 1 0,-3 1 0,-3 0 0,-1 0 0,-3 1 0,-39-100 0,47 142 0,-1 0 0,0 1 0,0-1 0,-1 1 0,-1 0 0,0 1 0,0 0 0,-1 0 0,-14-11 0,11 11 0,-1 1 0,-1 1 0,1 0 0,-1 1 0,-1 0 0,1 1 0,-23-6 0,-10-1 0,0 2 0,-2 3 0,-93-6 0,107 14 0,1 1 0,-1 1 0,1 2 0,-1 2 0,1 0 0,-44 17 0,53-13-1365,6-1-5461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397"/>
    </inkml:context>
    <inkml:brush xml:id="br0">
      <inkml:brushProperty name="width" value="0.05" units="cm"/>
      <inkml:brushProperty name="height" value="0.05" units="cm"/>
    </inkml:brush>
  </inkml:definitions>
  <inkml:trace contextRef="#ctx0" brushRef="#br0">1 0 24575,'3'3'0,"1"5"0,0 3 0,2 4 0,1 2 0,1 1 0,0 4 0,2 1 0,2 3 0,2 4 0,2-1 0,-2 2 0,0-2 0,-2-3 0,-4-5-8191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567"/>
    </inkml:context>
    <inkml:brush xml:id="br0">
      <inkml:brushProperty name="width" value="0.05" units="cm"/>
      <inkml:brushProperty name="height" value="0.05" units="cm"/>
    </inkml:brush>
  </inkml:definitions>
  <inkml:trace contextRef="#ctx0" brushRef="#br0">36 87 24575,'-3'-6'0,"-4"-6"0,-2-6 0,-1-1 0,3 4 0,7 3 0,6 8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1.973"/>
    </inkml:context>
    <inkml:brush xml:id="br0">
      <inkml:brushProperty name="width" value="0.05" units="cm"/>
      <inkml:brushProperty name="height" value="0.05" units="cm"/>
    </inkml:brush>
  </inkml:definitions>
  <inkml:trace contextRef="#ctx0" brushRef="#br0">47 111 24575,'-14'-11'0,"-12"-11"0,25 21 0,0 0 0,1 0 0,-1 1 0,1-1 0,-1 0 0,1 0 0,-1 0 0,1 0 0,0 1 0,-1-1 0,1 0 0,0 0 0,0 0 0,0 0 0,0 0 0,0 0 0,0 0 0,0 0 0,0 0 0,0 0 0,0 0 0,0 0 0,0 0 0,1 0 0,-1 1 0,0-1 0,1 0 0,-1 0 0,1-1 0,1 1 0,-1-1 0,1 1 0,-1 0 0,1 0 0,-1 0 0,1 0 0,0 0 0,-1 0 0,1 0 0,0 0 0,0 1 0,0-1 0,-1 1 0,1 0 0,0-1 0,0 1 0,0 0 0,0 0 0,0 0 0,0 0 0,0 0 0,0 1 0,-1-1 0,5 2 0,2 0 0,0 0 0,-1 0 0,1 1 0,11 6 0,-10-3 0,0 1 0,0 0 0,-1 0 0,1 0 0,-2 1 0,1 1 0,-1-1 0,0 1 0,-1 0 0,7 13 0,-7-11 0,0 1 0,-1-1 0,0 1 0,-1 0 0,-1 1 0,0-1 0,0 1 0,1 20 0,-7 7 0,2-38 0,1 0 0,0 0 0,-1 0 0,1 0 0,-1 0 0,0 0 0,0 0 0,1 0 0,-1-1 0,-1 1 0,1 0 0,0-1 0,0 1 0,0-1 0,-1 1 0,-2 2 0,3-4 0,1 0 0,-1 0 0,1 0 0,0 0 0,-1 0 0,1 0 0,-1 0 0,1 0 0,-1 0 0,1 0 0,0 0 0,-1-1 0,1 1 0,-1 0 0,1 0 0,0 0 0,-1 0 0,1-1 0,0 1 0,-1 0 0,1 0 0,0-1 0,-1 1 0,1 0 0,0-1 0,-1 1 0,1 0 0,0-1 0,0 1 0,-1 0 0,1-1 0,0 1 0,0-1 0,0 1 0,0 0 0,0-1 0,0 1 0,0-1 0,-1 1 0,1 0 0,0-1 0,1 0 0,-5-20 0,4 2 0,1-1 0,0 1 0,1 0 0,2 0 0,-1 1 0,2-1 0,1 1 0,0 0 0,1 0 0,1 1 0,1-1 0,0 2 0,1-1 0,18-21 0,-24 34 0,-1 0 0,1 1 0,0 0 0,0-1 0,0 1 0,9-4 0,-12 6 0,1 0 0,-1 1 0,0-1 0,1 1 0,-1 0 0,1-1 0,-1 1 0,0 0 0,1 0 0,-1 0 0,1 0 0,-1 0 0,1 0 0,-1 0 0,1 0 0,-1 1 0,0-1 0,1 1 0,-1-1 0,1 1 0,-1-1 0,0 1 0,0 0 0,1 0 0,-1-1 0,0 1 0,0 0 0,2 2 0,1 2 0,0 1 0,0-1 0,0 1 0,-1 0 0,1 0 0,-1 1 0,-1-1 0,3 8 0,13 60 0,-10-36 0,0-7-682,24 57-1,-18-58-6143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2.459"/>
    </inkml:context>
    <inkml:brush xml:id="br0">
      <inkml:brushProperty name="width" value="0.05" units="cm"/>
      <inkml:brushProperty name="height" value="0.05" units="cm"/>
    </inkml:brush>
  </inkml:definitions>
  <inkml:trace contextRef="#ctx0" brushRef="#br0">185 175 24575,'0'-24'0,"-2"-44"0,1 62 0,0-1 0,0 1 0,0 0 0,-1 0 0,0 0 0,-1 0 0,1 0 0,-5-7 0,6 11 0,0 1 0,0-1 0,0 1 0,0 0 0,0-1 0,0 1 0,-1 0 0,1 0 0,0 0 0,0 0 0,-1 0 0,1 0 0,-1 0 0,1 1 0,-1-1 0,1 0 0,-1 1 0,0-1 0,1 1 0,-3-1 0,1 2 0,0-1 0,1 0 0,-1 0 0,1 1 0,-1-1 0,1 1 0,-1 0 0,1 0 0,-1 0 0,1 0 0,-5 3 0,0 1 0,0 1 0,0 0 0,0 0 0,1 1 0,-1-1 0,-7 13 0,8-8 0,0 0 0,1 0 0,0 0 0,0 0 0,2 1 0,-1 0 0,1-1 0,1 1 0,0 1 0,1-1 0,1 20 0,0-23 0,1 0 0,0 1 0,0-1 0,1 0 0,1 0 0,-1-1 0,6 11 0,-6-14 0,1 0 0,0 0 0,0 0 0,0 0 0,1-1 0,-1 1 0,1-1 0,0 0 0,0 0 0,1-1 0,-1 1 0,7 2 0,-10-4 0,1-1 0,-1 0 0,1-1 0,0 1 0,-1 0 0,1 0 0,0-1 0,-1 1 0,1-1 0,0 1 0,0-1 0,0 0 0,0 0 0,-1 0 0,1 0 0,0 0 0,0 0 0,0-1 0,0 1 0,-1 0 0,4-2 0,-3 1 0,0-1 0,0 1 0,0-1 0,0 1 0,-1-1 0,1 0 0,-1 0 0,1 0 0,-1 0 0,0 0 0,0 0 0,0 0 0,0 0 0,1-4 0,2-7 0,-1-1 0,0 1 0,-2-1 0,2-20 0,-4 13 0,1 16 0,-1 0 0,1 0 0,0 0 0,0 1 0,0-1 0,1 0 0,0 0 0,0 0 0,0 1 0,0-1 0,3-4 0,-3 10 0,0-1 0,-1 1 0,1 0 0,0 0 0,0-1 0,-1 1 0,1 0 0,0 0 0,-1 0 0,1 0 0,-1 0 0,1 0 0,-1 0 0,0 0 0,1 2 0,12 42 0,15 85 0,-12-48 0,14 44 0,-11-54 0,-4 0 0,11 122 0,-25-186 0,-1-1 0,0 0 0,-1 1 0,-3 12 0,4-18 0,0-1 0,0 0 0,0 0 0,-1 0 0,1 0 0,-1 0 0,1 0 0,-1 0 0,1 0 0,-1 0 0,1 0 0,-1 0 0,0 0 0,1-1 0,-1 1 0,0 0 0,0 0 0,0-1 0,0 1 0,0 0 0,1-1 0,-1 1 0,0-1 0,0 1 0,-1-1 0,1 0 0,0 1 0,0-1 0,0 0 0,0 0 0,0 0 0,0 1 0,0-1 0,0-1 0,0 1 0,-1 0 0,1 0 0,0 0 0,-2-1 0,-2-1 0,0 0 0,0-1 0,1 1 0,-1-1 0,0 0 0,1-1 0,0 1 0,0-1 0,0 0 0,0 0 0,-5-6 0,-2-5 0,1-1 0,-10-17 0,9 11 0,1 0 0,0-1 0,2 0 0,1 0 0,1-1 0,0 0 0,2 0 0,1-1 0,1 1 0,1 0 0,3-29 0,-2 46-52,1 0-1,0 1 1,1-1-1,0 0 1,0 0-1,0 1 1,1-1-1,0 1 1,0 0-1,0-1 1,1 2-1,0-1 1,0 0-1,1 1 1,-1 0-1,1 0 1,0 0-1,1 0 1,-1 1-1,1 0 0,0 0 1,0 1-1,0-1 1,1 1-1,11-4 1,4 2-6774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2.690"/>
    </inkml:context>
    <inkml:brush xml:id="br0">
      <inkml:brushProperty name="width" value="0.05" units="cm"/>
      <inkml:brushProperty name="height" value="0.05" units="cm"/>
    </inkml:brush>
  </inkml:definitions>
  <inkml:trace contextRef="#ctx0" brushRef="#br0">32 90 24575,'0'-7'0,"-3"-7"0,-4-9 0,-1-3 0,1 9 0,1 14 0,6 14 0,5 14 0,5 12 0,4 12 0,3 11 0,2 8 0,0 1 0,1-2 0,-1-2 0,-3-6 0,-4-14-8191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3.053"/>
    </inkml:context>
    <inkml:brush xml:id="br0">
      <inkml:brushProperty name="width" value="0.05" units="cm"/>
      <inkml:brushProperty name="height" value="0.05" units="cm"/>
    </inkml:brush>
  </inkml:definitions>
  <inkml:trace contextRef="#ctx0" brushRef="#br0">0 236 24575,'1'1'0,"-1"1"0,0-1 0,0 0 0,1 0 0,-1 1 0,1-1 0,0 0 0,-1 0 0,1 0 0,0 1 0,-1-1 0,1 0 0,0 0 0,0 0 0,0 0 0,0-1 0,0 1 0,0 0 0,0 0 0,1-1 0,-1 1 0,0 0 0,0-1 0,0 1 0,1-1 0,2 1 0,36 7 0,-39-8 0,10 1 0,0-1 0,0 0 0,0 0 0,-1-2 0,1 1 0,-1-1 0,1-1 0,15-5 0,-9 1 0,0 0 0,0-2 0,-1 0 0,17-12 0,-29 18 0,0 0 0,0 0 0,0-1 0,0 0 0,-1 1 0,1-1 0,-1-1 0,0 1 0,0 0 0,-1-1 0,1 1 0,-1-1 0,0 0 0,0 0 0,-1 0 0,0 0 0,1 0 0,-2 0 0,1 0 0,0-1 0,-1-9 0,-1 11 0,0-1 0,1 1 0,-1 0 0,-1 0 0,1-1 0,-1 1 0,0 0 0,1 1 0,-2-1 0,1 0 0,0 0 0,-1 1 0,0 0 0,1-1 0,-1 1 0,-1 0 0,1 0 0,0 1 0,-1-1 0,1 1 0,-1-1 0,0 1 0,0 0 0,0 1 0,0-1 0,-7-1 0,6 1 0,-1 1 0,1 0 0,-1 0 0,0 0 0,1 1 0,-1 0 0,0 0 0,1 0 0,-1 1 0,1-1 0,-1 1 0,0 1 0,1-1 0,0 1 0,-1 0 0,-5 3 0,5-1 0,0 0 0,0 0 0,0 1 0,1 0 0,0 0 0,0 0 0,0 0 0,1 1 0,-1 0 0,1 0 0,-5 10 0,4-6 0,1 0 0,0 0 0,0 1 0,1-1 0,1 1 0,0 0 0,0-1 0,1 1 0,0 0 0,1 0 0,0 0 0,1 0 0,0 0 0,1 0 0,0-1 0,7 20 0,-5-20 22,1 0-1,1 0 0,-1-1 1,2 0-1,-1 0 0,2 0 1,-1-1-1,1 0 0,0 0 1,0-1-1,1 0 0,0 0 1,1-1-1,-1 0 0,13 5 1,-1-3-266,-1 0 0,1-1 0,1-2 0,-1 0 1,1-1-1,36 2 0,-5-4-6582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4.039"/>
    </inkml:context>
    <inkml:brush xml:id="br0">
      <inkml:brushProperty name="width" value="0.05" units="cm"/>
      <inkml:brushProperty name="height" value="0.05" units="cm"/>
    </inkml:brush>
  </inkml:definitions>
  <inkml:trace contextRef="#ctx0" brushRef="#br0">273 373 24575,'13'-16'0,"-1"0"0,0-1 0,-1 0 0,-1-1 0,-1 0 0,0-1 0,9-32 0,-16 46 0,0 0 0,0-1 0,-1 0 0,0 1 0,0-1 0,-1 0 0,1 0 0,-1 1 0,0-1 0,-1 0 0,1 0 0,-1 1 0,0-1 0,-1 0 0,0 1 0,1-1 0,-2 1 0,1 0 0,-1 0 0,1-1 0,-1 2 0,-1-1 0,1 0 0,-1 1 0,0-1 0,0 1 0,0 0 0,0 0 0,-1 1 0,1-1 0,-1 1 0,-8-4 0,1 2 0,0 0 0,0 0 0,0 1 0,-1 1 0,0 0 0,0 0 0,0 1 0,0 1 0,-16 1 0,21-1 0,0 2 0,0-1 0,0 1 0,0 1 0,1 0 0,-1 0 0,0 0 0,1 1 0,-1 0 0,1 0 0,0 1 0,0 0 0,0 0 0,1 1 0,-1-1 0,-6 8 0,10-8 0,0-1 0,0 0 0,1 1 0,-1 0 0,1-1 0,0 1 0,0 0 0,1 0 0,-1 0 0,1 0 0,0 1 0,0-1 0,0 0 0,0 8 0,1-5 0,1 0 0,-1 0 0,1 0 0,1 0 0,0 0 0,-1 0 0,2 0 0,3 8 0,6 8 0,1-1 0,1 0 0,31 37 0,-42-56 0,139 158 0,-83-98 0,-3 1 0,65 100 0,-121-164 0,9 15 0,0 0 0,-1 0 0,11 30 0,-18-42 0,0 1 0,0-1 0,0 0 0,0 0 0,0 1 0,-1-1 0,0 0 0,0 1 0,0-1 0,0 1 0,0-1 0,0 0 0,-1 1 0,0-1 0,0 0 0,0 0 0,0 0 0,0 1 0,0-1 0,-1 0 0,0 0 0,1-1 0,-1 1 0,0 0 0,-1-1 0,1 1 0,-3 2 0,-1-1 0,-1 0 0,0 0 0,1-1 0,-2 0 0,1 0 0,0 0 0,0-1 0,-1 0 0,0-1 0,1 0 0,-1 0 0,0 0 0,1-1 0,-1 0 0,0-1 0,1 0 0,-12-2 0,8 1 0,1-1 0,0 0 0,0 0 0,0-1 0,0 0 0,0-1 0,1 0 0,0-1 0,0 1 0,0-2 0,1 1 0,-9-11 0,12 11-85,0 0 0,1 0-1,0-1 1,0 0 0,0 0-1,1 0 1,0 0 0,1-1-1,0 1 1,0-1 0,0 0-1,1 1 1,0-1 0,1 0-1,0-12 1,3-25-6741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4.759"/>
    </inkml:context>
    <inkml:brush xml:id="br0">
      <inkml:brushProperty name="width" value="0.05" units="cm"/>
      <inkml:brushProperty name="height" value="0.05" units="cm"/>
    </inkml:brush>
  </inkml:definitions>
  <inkml:trace contextRef="#ctx0" brushRef="#br0">16 51 24575,'16'-1'0,"-12"0"0,0 1 0,0 0 0,0 0 0,0 0 0,0 0 0,0 1 0,0-1 0,-1 1 0,8 2 0,-10-2 0,-1-1 0,0 0 0,1 0 0,-1 1 0,0-1 0,1 0 0,-1 1 0,0-1 0,0 0 0,1 1 0,-1-1 0,0 0 0,0 1 0,1-1 0,-1 1 0,0-1 0,0 0 0,0 1 0,0-1 0,0 1 0,0-1 0,0 1 0,0-1 0,0 0 0,0 1 0,0-1 0,0 1 0,0-1 0,0 1 0,0-1 0,0 0 0,0 1 0,-1-1 0,1 1 0,0-1 0,0 0 0,0 1 0,-1-1 0,1 0 0,0 1 0,-1-1 0,1 1 0,-17 16 0,12-12 0,-1 1 0,0 0 0,1 0 0,0 1 0,0 0 0,1 0 0,0 0 0,0 0 0,1 1 0,0-1 0,0 1 0,1 0 0,0 0 0,0 0 0,1 1 0,0-1 0,0 0 0,1 0 0,0 1 0,0-1 0,1 0 0,0 0 0,1 0 0,0 0 0,0 0 0,0 0 0,1 0 0,1 0 0,-1-1 0,1 0 0,0 1 0,1-1 0,0-1 0,0 1 0,11 10 0,-5-6 0,0-2 0,0 0 0,1 0 0,0-1 0,1 0 0,-1-1 0,1-1 0,17 6 0,-21-8 0,0-2 0,-1 1 0,1-1 0,0 0 0,0-1 0,0 0 0,0-1 0,0 0 0,0 0 0,1-1 0,-1 0 0,0 0 0,-1-1 0,13-4 0,-18 5 0,0 0 0,0-1 0,0 1 0,0-1 0,0 1 0,0-1 0,-1 0 0,1 0 0,-1-1 0,1 1 0,-1 0 0,0-1 0,0 1 0,0-1 0,0 0 0,0 0 0,2-5 0,-3 4 0,0 0 0,0 0 0,-1 0 0,1 0 0,-1 0 0,0-1 0,0 1 0,0 0 0,-1 0 0,1 0 0,-1 0 0,-2-6 0,-3-5 0,0 0 0,-1 1 0,-1-1 0,0 2 0,-1-1 0,-11-12 0,-48-49 0,10 13 0,57 62 0,0-1 0,0 0 0,0 0 0,1 1 0,-1-1 0,0 0 0,1 0 0,-1 0 0,1 0 0,-1 0 0,1 0 0,-1 0 0,1 0 0,0 0 0,-1-1 0,1 1 0,0 0 0,0 0 0,0 0 0,0 0 0,0 0 0,0-1 0,0 0 0,1 1 0,-1 0 0,1 1 0,0-1 0,0 0 0,0 1 0,-1-1 0,1 1 0,0-1 0,0 1 0,0-1 0,0 1 0,0 0 0,0-1 0,0 1 0,0 0 0,0 0 0,0 0 0,0 0 0,0 0 0,1 0 0,10 0 0,1 1 0,-1 0 0,14 4 0,-20-4 0,32 5 0,64 3 0,-87-8 0,1-2 0,-1 0 0,0-1 0,0 0 0,0-1 0,0-1 0,16-5 0,-31 9 0,0-1 0,0 1 0,1 0 0,-1 0 0,0 0 0,0 0 0,1 0 0,-1 0 0,0 0 0,1 0 0,-1 0 0,0 0 0,0 0 0,1 0 0,-1 0 0,0 0 0,0 0 0,1 0 0,-1 0 0,0 0 0,0 0 0,1 0 0,-1 0 0,0 0 0,0 0 0,1 1 0,-1-1 0,0 0 0,0 0 0,1 0 0,-1 0 0,0 1 0,0-1 0,0 0 0,0 0 0,1 0 0,-1 1 0,0-1 0,0 0 0,0 0 0,0 1 0,0-1 0,0 0 0,0 0 0,1 1 0,-1-1 0,0 0 0,0 1 0,0-1 0,0 0 0,0 0 0,0 1 0,0-1 0,0 0 0,-1 0 0,1 1 0,0-1 0,0 1 0,-6 24 0,2-8 0,3-5 0,1 0 0,0 0 0,1 0 0,0 0 0,0 0 0,2 0 0,-1-1 0,2 1 0,-1-1 0,1 1 0,1-1 0,0 0 0,1-1 0,0 1 0,13 16 0,-13-20 0,1 1 0,-1-1 0,1 0 0,0-1 0,1 0 0,0 0 0,-1-1 0,2 0 0,-1 0 0,1-1 0,0 0 0,-1 0 0,2-1 0,-1 0 0,0-1 0,1 0 0,-1 0 0,1-1 0,-1 0 0,12-1 0,-18 0 0,1 0 0,-1-1 0,0 1 0,0-1 0,0 0 0,0 0 0,1 0 0,-1 0 0,-1-1 0,1 1 0,0-1 0,0 0 0,0 1 0,-1-1 0,1-1 0,-1 1 0,0 0 0,1 0 0,-1-1 0,0 0 0,0 1 0,-1-1 0,1 0 0,0 0 0,-1 0 0,0 0 0,0 0 0,0 0 0,1-3 0,1-10 0,0 0 0,-2 0 0,1 1 0,-3-29 0,1 27 0,-4-203 0,6 258-227,1-1-1,2 0 1,2 0-1,2 0 1,19 53-1,-13-51-6598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076"/>
    </inkml:context>
    <inkml:brush xml:id="br0">
      <inkml:brushProperty name="width" value="0.05" units="cm"/>
      <inkml:brushProperty name="height" value="0.05" units="cm"/>
    </inkml:brush>
  </inkml:definitions>
  <inkml:trace contextRef="#ctx0" brushRef="#br0">11 130 24575,'-2'-4'0,"1"0"0,-1 0 0,1 0 0,0-1 0,0 1 0,-1-8 0,2 12 0,0-1 0,0 0 0,0 1 0,-1-1 0,1 0 0,1 1 0,-1-1 0,0 0 0,0 1 0,0-1 0,0 0 0,0 1 0,1-1 0,-1 0 0,0 1 0,0-1 0,1 0 0,-1 1 0,1-1 0,-1 1 0,0-1 0,1 1 0,-1-1 0,1 1 0,-1-1 0,1 1 0,0-1 0,-1 1 0,1 0 0,-1-1 0,1 1 0,0 0 0,-1-1 0,1 1 0,0 0 0,-1 0 0,1 0 0,0 0 0,-1 0 0,1 0 0,0 0 0,-1 0 0,1 0 0,0 0 0,0 0 0,-1 0 0,1 0 0,0 0 0,-1 1 0,2-1 0,2 2 0,1 0 0,0 0 0,-1 0 0,0 0 0,1 1 0,-1-1 0,0 1 0,0 0 0,6 7 0,32 36 0,-34-36 0,11 13 0,-1 1 0,23 41 0,-35-55 0,-1 0 0,0 1 0,-1 0 0,0 0 0,-1 0 0,0 0 0,-1 1 0,0-1 0,0 21 0,-2-29 0,-1 1 0,1-1 0,-1 0 0,0 0 0,0 1 0,-3 4 0,4-7 0,0-1 0,0 0 0,0 1 0,0-1 0,0 1 0,-1-1 0,1 1 0,0-1 0,0 0 0,0 1 0,-1-1 0,1 1 0,0-1 0,-1 0 0,1 1 0,0-1 0,-1 0 0,1 1 0,0-1 0,-1 0 0,1 0 0,-1 1 0,1-1 0,-1 0 0,1 0 0,0 0 0,-1 0 0,1 0 0,-1 1 0,1-1 0,-1 0 0,1 0 0,-1 0 0,1 0 0,-1 0 0,1-1 0,-1 1 0,1 0 0,-1 0 0,1 0 0,0 0 0,-1 0 0,1-1 0,-1 1 0,1 0 0,-1 0 0,1-1 0,0 1 0,-1 0 0,1 0 0,0-1 0,-1 1 0,1 0 0,-1-1 0,0-2 0,0 0 0,-1 1 0,1-1 0,0 0 0,0 0 0,0 1 0,1-1 0,-1 0 0,1 0 0,-1 0 0,1 0 0,0 0 0,0 0 0,1-4 0,7-46 0,-7 47 0,5-22 0,2 1 0,0-1 0,2 2 0,13-26 0,-14 34 0,1 0 0,0 1 0,1 1 0,1-1 0,1 2 0,21-22 0,-8 18-1365,-5 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304"/>
    </inkml:context>
    <inkml:brush xml:id="br0">
      <inkml:brushProperty name="width" value="0.05" units="cm"/>
      <inkml:brushProperty name="height" value="0.05" units="cm"/>
    </inkml:brush>
  </inkml:definitions>
  <inkml:trace contextRef="#ctx0" brushRef="#br0">89 79 24575,'-5'-44'0,"5"42"0,0 0 0,-1 0 0,1 0 0,-1 0 0,1 0 0,-1 1 0,0-1 0,0 0 0,0 1 0,0-1 0,0 0 0,0 1 0,0 0 0,0-1 0,-1 1 0,1-1 0,0 1 0,-1 0 0,1 0 0,-3-1 0,3 2 0,0 0 0,0-1 0,0 1 0,0 1 0,0-1 0,0 0 0,0 0 0,0 0 0,0 0 0,0 1 0,0-1 0,0 1 0,0-1 0,0 1 0,0-1 0,0 1 0,0-1 0,0 1 0,0 0 0,1-1 0,-1 1 0,0 0 0,0 0 0,1-1 0,-1 1 0,1 0 0,-1 0 0,0 1 0,-14 30 0,15-31 0,-5 12 43,1 1 0,0 0-1,1 0 1,1 0 0,0 0-1,1 0 1,2 29 0,-1-36-144,1 1 1,0-1-1,0 1 1,1-1 0,0 1-1,1-1 1,-1 0-1,1 0 1,1 0 0,-1-1-1,1 1 1,0-1 0,1 0-1,-1 0 1,1 0-1,9 7 1,10 4-6726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08.604"/>
    </inkml:context>
    <inkml:brush xml:id="br0">
      <inkml:brushProperty name="width" value="0.05" units="cm"/>
      <inkml:brushProperty name="height" value="0.05" units="cm"/>
    </inkml:brush>
  </inkml:definitions>
  <inkml:trace contextRef="#ctx0" brushRef="#br0">7 175 24575,'-5'-14'0,"4"13"0,5 10 0,2 3 0,1-1 0,0 1 0,1-2 0,0 1 0,1-1 0,0 0 0,1-1 0,0 0 0,0-1 0,1 0 0,0 0 0,0-1 0,1-1 0,0 0 0,0 0 0,0-1 0,1-1 0,0 0 0,0-1 0,0 0 0,0-1 0,0 0 0,1-2 0,-1 1 0,0-1 0,19-3 0,-7-1 0,0-2 0,0-1 0,0 0 0,-1-2 0,0-1 0,-1-1 0,0-1 0,0 0 0,-1-2 0,-1-1 0,-1-1 0,0 0 0,26-28 0,-41 37 0,1 1 0,-1-1 0,-1 0 0,1-1 0,-1 1 0,5-14 0,-8 18 0,0 1 0,-1 0 0,1-1 0,0 1 0,-1 0 0,0-1 0,1 1 0,-1-1 0,0 1 0,0-1 0,-1 1 0,1-1 0,0 1 0,-1 0 0,0-1 0,1 1 0,-1-1 0,0 1 0,0 0 0,0 0 0,0 0 0,-1-1 0,1 1 0,-1 1 0,1-1 0,-1 0 0,-2-2 0,-11-7-1365,0 2-5461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5.674"/>
    </inkml:context>
    <inkml:brush xml:id="br0">
      <inkml:brushProperty name="width" value="0.05" units="cm"/>
      <inkml:brushProperty name="height" value="0.05" units="cm"/>
    </inkml:brush>
  </inkml:definitions>
  <inkml:trace contextRef="#ctx0" brushRef="#br0">169 273 24575,'0'-3'0,"-1"0"0,0-1 0,1 1 0,-1 0 0,0 0 0,-1-1 0,1 1 0,-1 0 0,1 0 0,-1 0 0,0 1 0,0-1 0,0 0 0,0 1 0,-1-1 0,1 1 0,-1 0 0,1 0 0,-1 0 0,0 0 0,0 0 0,0 0 0,0 1 0,-4-2 0,-7-3 0,0 1 0,-1 0 0,-28-5 0,67 11 0,-1 0 0,1-2 0,0-1 0,-1-1 0,0-1 0,32-9 0,-52 12 0,0 0 0,0 0 0,0 0 0,0-1 0,0 1 0,0-1 0,0 0 0,-1 1 0,1-1 0,-1-1 0,1 1 0,-1 0 0,0-1 0,0 1 0,4-6 0,-5 6 0,-1 0 0,1 0 0,-1 0 0,1 0 0,-1 0 0,0 0 0,1 0 0,-1 0 0,0-1 0,-1 1 0,1 0 0,0 0 0,0 0 0,-1 0 0,0 0 0,1 0 0,-1 0 0,0 0 0,0 0 0,0 0 0,0 0 0,0 1 0,0-1 0,-1 0 0,-1-2 0,-4-3 0,-1 0 0,0 1 0,0-1 0,0 2 0,-1-1 0,1 1 0,-1 0 0,-1 1 0,1 0 0,-1 0 0,1 1 0,-1 1 0,0-1 0,0 2 0,0-1 0,0 1 0,-19 1 0,26 1 0,-1 0 0,0 0 0,0 0 0,1 1 0,-1-1 0,1 1 0,-1 0 0,1 0 0,0 1 0,0-1 0,0 0 0,0 1 0,0 0 0,0 0 0,1 0 0,0 0 0,-1 0 0,1 0 0,0 1 0,0-1 0,1 0 0,-1 1 0,1 0 0,0-1 0,-2 9 0,0 1 0,1 1 0,0-1 0,1 1 0,1-1 0,0 1 0,2 16 0,-1-20 27,1 0-1,0 0 0,0 0 0,1-1 1,1 1-1,0-1 0,0 0 0,0 0 1,1 0-1,1 0 0,-1-1 0,13 13 1,-7-10-241,0 0 1,1-1 0,0-1-1,1 0 1,0 0 0,1-2-1,21 10 1,15 4-6613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6.492"/>
    </inkml:context>
    <inkml:brush xml:id="br0">
      <inkml:brushProperty name="width" value="0.05" units="cm"/>
      <inkml:brushProperty name="height" value="0.05" units="cm"/>
    </inkml:brush>
  </inkml:definitions>
  <inkml:trace contextRef="#ctx0" brushRef="#br0">297 540 24575,'-1'-4'0,"0"0"0,-1 0 0,1-1 0,-1 1 0,0 1 0,0-1 0,0 0 0,-1 0 0,-3-4 0,-1-1 0,2 2 0,1 1 0,-2-1 0,1 1 0,-1 0 0,0 1 0,0-1 0,0 1 0,-1 0 0,1 1 0,-11-5 0,12 6 0,-1 1 0,0 0 0,1 0 0,-1 0 0,0 1 0,0 0 0,0 0 0,0 1 0,0 0 0,0 0 0,0 0 0,0 1 0,0-1 0,-11 4 0,11-2 0,1 1 0,-1-1 0,1 1 0,0 0 0,0 1 0,0-1 0,0 1 0,1 0 0,0 0 0,0 1 0,0-1 0,0 1 0,0 0 0,1 0 0,0 0 0,0 0 0,0 1 0,1-1 0,-3 11 0,3-11 0,0 1 0,1-1 0,-1 1 0,1-1 0,1 1 0,-1 0 0,1 0 0,0-1 0,0 1 0,1 0 0,0-1 0,0 1 0,0 0 0,0-1 0,1 1 0,0-1 0,0 0 0,1 1 0,-1-1 0,7 8 0,-1-5 0,0 0 0,0-1 0,1 0 0,0-1 0,0 0 0,0 0 0,1-1 0,0 0 0,0-1 0,1 0 0,13 3 0,-4-2 0,1 0 0,-1-2 0,1 0 0,0-2 0,22 0 0,-30-2 0,0 0 0,0 0 0,-1-2 0,1 1 0,-1-2 0,0 1 0,1-2 0,-2 0 0,1 0 0,-1-1 0,16-11 0,-21 13 0,-1 0 0,0 0 0,0-1 0,-1 0 0,0 0 0,1 0 0,-2 0 0,1-1 0,-1 1 0,1-1 0,-2 0 0,1 0 0,-1 0 0,0 0 0,0-1 0,0 1 0,-1-1 0,0 1 0,0-1 0,-1 1 0,0-1 0,0 1 0,-2-13 0,0 9 0,0 1 0,-1 0 0,0 0 0,-1 0 0,-7-14 0,0 1 0,11 21 0,-1-1 0,0 0 0,0 1 0,1-1 0,-1 0 0,1 0 0,0 0 0,0 1 0,-1-1 0,1 0 0,0 0 0,0 0 0,1 0 0,-1 1 0,0-1 0,1 0 0,-1 0 0,1 0 0,-1 1 0,1-1 0,0 0 0,0 1 0,0-1 0,0 1 0,0-1 0,0 1 0,0-1 0,0 1 0,1 0 0,-1-1 0,0 1 0,4-2 0,4-3 0,0 1 0,1 0 0,0 1 0,17-6 0,-3 1 0,-17 6 0,19-7 0,0-2 0,-1-1 0,34-23 0,-52 31 0,0 0 0,-1 0 0,0-1 0,0 1 0,-1-2 0,0 1 0,0 0 0,0-1 0,-1 0 0,0 0 0,0-1 0,-1 1 0,0-1 0,0 0 0,0 1 0,1-15 0,-2 10 0,0 0 0,-1 0 0,0 0 0,-1 0 0,0 0 0,-1 0 0,-4-22 0,5 34 0,0-1 0,0 1 0,-1-1 0,1 1 0,0-1 0,0 1 0,0-1 0,0 0 0,0 1 0,-1-1 0,1 1 0,0-1 0,0 1 0,-1-1 0,1 1 0,0 0 0,-1-1 0,1 1 0,-1-1 0,1 1 0,0 0 0,-1-1 0,1 1 0,-1 0 0,1-1 0,-1 1 0,1 0 0,-1 0 0,1-1 0,-1 1 0,0 0 0,1 0 0,-1 0 0,1 0 0,-1 0 0,1 0 0,-1 0 0,1 0 0,-1 0 0,0 0 0,1 0 0,-1 0 0,1 0 0,-1 1 0,1-1 0,-1 0 0,1 0 0,-1 0 0,1 1 0,-1-1 0,1 0 0,-1 1 0,1-1 0,-1 1 0,1-1 0,0 0 0,-1 1 0,1-1 0,0 1 0,-1-1 0,1 1 0,0 0 0,-4 4 0,0 0 0,1 0 0,0 1 0,-4 9 0,-4 16 0,2 0 0,1 1 0,-5 39 0,-3 100 0,13-69 0,21 187 0,42 97 0,-57-368 0,4 17 0,8 63 0,-14-87 0,0 0 0,-1 0 0,-1 0 0,0 0 0,0 0 0,-4 16 0,4-25 0,1 1 0,-1-1 0,0 0 0,0 1 0,0-1 0,-1 0 0,1 0 0,0 0 0,-1 1 0,1-2 0,-1 1 0,0 0 0,0 0 0,1 0 0,-1-1 0,0 1 0,-1-1 0,1 1 0,0-1 0,-4 2 0,2-2 0,0 0 0,0-1 0,-1 1 0,1-1 0,0 0 0,0 0 0,0 0 0,0 0 0,0-1 0,-1 0 0,-5-1 0,-3-3 0,0 0 0,0 0 0,1-1 0,0-1 0,0 0 0,-17-14 0,14 8 0,0 0 0,2-2 0,0 0 0,0 0 0,1-1 0,1-1 0,1 1 0,1-2 0,0 0 0,1 0 0,1 0 0,-6-21 0,9 23 0,0-1 0,1 0 0,1 0 0,0 0 0,1-1 0,1 1 0,1 0 0,0 0 0,1 0 0,1 0 0,1 0 0,0 0 0,2 1 0,7-18 0,-9 25 27,0 1-1,1 0 0,0 0 0,0 1 1,1-1-1,0 1 0,0 1 0,0-1 1,1 1-1,0 0 0,1 0 0,11-6 1,-5 5-271,0 1 0,0 0 0,1 1 0,0 0 1,0 1-1,23-2 0,-16 3-6582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6.942"/>
    </inkml:context>
    <inkml:brush xml:id="br0">
      <inkml:brushProperty name="width" value="0.05" units="cm"/>
      <inkml:brushProperty name="height" value="0.05" units="cm"/>
    </inkml:brush>
  </inkml:definitions>
  <inkml:trace contextRef="#ctx0" brushRef="#br0">75 92 24575,'1'-17'0,"-1"12"0,1 0 0,-1 0 0,0 0 0,0 0 0,-1 1 0,1-1 0,-1 0 0,0 0 0,-1 0 0,1 1 0,-1-1 0,-2-6 0,3 11 0,1 0 0,0-1 0,0 1 0,-1-1 0,1 1 0,0 0 0,-1-1 0,1 1 0,0 0 0,-1-1 0,1 1 0,-1 0 0,1 0 0,0-1 0,-1 1 0,1 0 0,-1 0 0,1 0 0,-1 0 0,1-1 0,-1 1 0,1 0 0,0 0 0,-1 0 0,1 0 0,-1 0 0,1 0 0,-1 0 0,0 1 0,-11 10 0,-2 21 0,7-7 0,1 1 0,1 0 0,1 0 0,0 38 0,4-17 0,10 76 0,-5-90 0,1-1 0,18 56 0,-19-74 0,0-1 0,1-1 0,1 1 0,-1-1 0,2 0 0,0 0 0,0-1 0,1 0 0,12 11 0,-18-20 0,-1 1 0,1-1 0,0 0 0,0 0 0,0 0 0,0 0 0,1 0 0,-1 0 0,0-1 0,1 0 0,-1 0 0,1 0 0,-1 0 0,1 0 0,0-1 0,-1 1 0,1-1 0,0 0 0,-1 0 0,1-1 0,0 1 0,-1-1 0,1 0 0,4-1 0,-1-1 0,0-1 0,-1 1 0,1-1 0,-1-1 0,0 1 0,0-1 0,0 0 0,-1 0 0,0-1 0,9-12 0,1-2 0,-2-2 0,-1 0 0,0 0 0,-2-1 0,-1-1 0,0 1 0,-2-2 0,7-36 0,-10 33 0,0-1 0,-2 1 0,-1 0 0,-1-1 0,-2 0 0,-1 1 0,-8-36 0,10 58 15,-16-51 307,16 54-422,0 1 0,0-1 0,0 0 0,-1 1 0,1-1-1,-1 1 1,0-1 0,0 1 0,0 0 0,0 0 0,0 0 0,0 0 0,0 0-1,-1 0 1,1 1 0,-4-3 0,-5 2-6726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7.302"/>
    </inkml:context>
    <inkml:brush xml:id="br0">
      <inkml:brushProperty name="width" value="0.05" units="cm"/>
      <inkml:brushProperty name="height" value="0.05" units="cm"/>
    </inkml:brush>
  </inkml:definitions>
  <inkml:trace contextRef="#ctx0" brushRef="#br0">262 206 24575,'4'-5'0,"0"0"0,-1 1 0,1-1 0,-1-1 0,0 1 0,0 0 0,-1-1 0,0 1 0,0-1 0,0 0 0,-1 0 0,1 0 0,-1-7 0,0 9 0,-1 0 0,0 1 0,0-1 0,0 0 0,0 0 0,-1 1 0,1-1 0,-1 0 0,0 1 0,0-1 0,0 0 0,-1 1 0,1 0 0,-1-1 0,0 1 0,0 0 0,0 0 0,0 0 0,-1 0 0,1 0 0,-1 0 0,-3-2 0,-3-1 0,-1 1 0,1 0 0,-1 1 0,0-1 0,-1 2 0,1 0 0,0 0 0,-22-2 0,25 4 0,0 0 0,0 0 0,0 1 0,0 0 0,0 1 0,0 0 0,0 0 0,0 0 0,1 1 0,-1 0 0,0 0 0,1 1 0,0-1 0,-1 1 0,-5 5 0,9-6 0,-1 1 0,1 0 0,0 0 0,0 1 0,0-1 0,1 1 0,-1-1 0,1 1 0,0 0 0,0 0 0,0 0 0,0 0 0,1 0 0,-2 6 0,2-3 0,0 1 0,0 0 0,1-1 0,0 1 0,0 0 0,1-1 0,2 13 0,2-1 0,1 0 0,0-1 0,1 0 0,2 0 0,15 27 0,-2-14 0,1-1 0,1 0 0,29 26 0,17 21 0,-67-74 0,0 0 0,-1 0 0,1 1 0,-1-1 0,0 1 0,0 0 0,0 0 0,-1 0 0,1-1 0,1 8 0,-3-9 0,0-1 0,0 1 0,0-1 0,-1 1 0,1 0 0,0-1 0,0 1 0,-1-1 0,1 0 0,-1 1 0,0-1 0,1 1 0,-1-1 0,0 0 0,0 1 0,1-1 0,-1 0 0,0 0 0,0 0 0,-1 0 0,1 0 0,0 0 0,0 0 0,0 0 0,-1 0 0,1 0 0,0-1 0,-1 1 0,1-1 0,-1 1 0,-2 0 0,-8 2 0,1 0 0,-1 0 0,0-1 0,0-1 0,0 0 0,0-1 0,0 0 0,0-1 0,0 0 0,0-1 0,0 0 0,1-1 0,-1 0 0,-14-7 0,6-4-1365,7-2-5461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7.683"/>
    </inkml:context>
    <inkml:brush xml:id="br0">
      <inkml:brushProperty name="width" value="0.05" units="cm"/>
      <inkml:brushProperty name="height" value="0.05" units="cm"/>
    </inkml:brush>
  </inkml:definitions>
  <inkml:trace contextRef="#ctx0" brushRef="#br0">61 276 24575,'0'1'0,"-1"-1"0,1 1 0,-1 0 0,1 0 0,-1 0 0,1 0 0,-1 0 0,0-1 0,0 1 0,1 0 0,-1 0 0,0-1 0,0 1 0,0-1 0,0 1 0,0-1 0,0 1 0,0-1 0,0 1 0,0-1 0,0 0 0,0 0 0,0 1 0,0-1 0,-2 0 0,-3 1 0,22-5 0,31-5 0,-27 5 0,36-10 0,-48 12 0,0-1 0,0-1 0,0 0 0,-1 0 0,1 0 0,-1-1 0,0 0 0,-1-1 0,1 1 0,7-10 0,-12 12 0,1 0 0,-1-1 0,0 0 0,1 0 0,-2 1 0,1-1 0,0 0 0,-1 0 0,0-1 0,0 1 0,0 0 0,0 0 0,-1-1 0,1 1 0,-1 0 0,0-1 0,-1 1 0,1 0 0,-1-1 0,0 1 0,0 0 0,-1-5 0,-1 3 0,1 0 0,-1-1 0,0 1 0,-1 0 0,1 1 0,-1-1 0,-1 0 0,1 1 0,-1 0 0,0 0 0,0 1 0,0-1 0,0 1 0,-1 0 0,0 0 0,0 1 0,0 0 0,0 0 0,0 0 0,-12-3 0,14 5 0,-1 0 0,0 0 0,0 1 0,0-1 0,0 1 0,0 0 0,0 1 0,0-1 0,0 1 0,1 0 0,-1 0 0,0 0 0,0 1 0,1-1 0,-1 1 0,1 1 0,-1-1 0,1 0 0,0 1 0,0 0 0,0 0 0,0 0 0,1 1 0,-1-1 0,1 1 0,0 0 0,0-1 0,0 2 0,-3 5 0,0 2 0,1 0 0,0 0 0,1 1 0,0-1 0,1 1 0,0 0 0,1 0 0,1 0 0,0 0 0,0 0 0,1 0 0,1 0 0,1 0 0,2 15 0,-2-17 0,1 0 0,0-1 0,1 1 0,0-1 0,0 1 0,1-1 0,0-1 0,1 1 0,0-1 0,1 0 0,0 0 0,0-1 0,1 0 0,0 0 0,0-1 0,0 0 0,11 6 0,25 8-1365,0-6-5461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010"/>
    </inkml:context>
    <inkml:brush xml:id="br0">
      <inkml:brushProperty name="width" value="0.05" units="cm"/>
      <inkml:brushProperty name="height" value="0.05" units="cm"/>
    </inkml:brush>
  </inkml:definitions>
  <inkml:trace contextRef="#ctx0" brushRef="#br0">96 210 24575,'-6'-15'0,"0"0"0,-1 1 0,-1 0 0,-10-13 0,10 16 0,1 0 0,0-1 0,1 0 0,0 0 0,-7-25 0,12 36 0,1 0 0,-1-1 0,1 1 0,0 0 0,-1 0 0,1 0 0,0 0 0,0 0 0,0-1 0,0 1 0,0 0 0,0 0 0,0 0 0,0 0 0,1-1 0,-1 1 0,0 0 0,1 0 0,-1 0 0,1 0 0,-1 0 0,1 0 0,0-1 0,0 1 0,0 1 0,0 0 0,0 0 0,0-1 0,0 1 0,0 0 0,0 0 0,0 0 0,0 0 0,0 0 0,0 1 0,0-1 0,0 0 0,0 0 0,0 1 0,0-1 0,-1 0 0,1 1 0,0-1 0,1 2 0,8 4 0,-1 0 0,0 0 0,12 13 0,4 7 0,0 1 0,-2 2 0,-2 0 0,0 1 0,-2 1 0,-1 1 0,-2 1 0,21 59 0,-34-83 0,0 0 0,-1 0 0,0 0 0,0 1 0,-1-1 0,-1 1 0,0 18 0,0-26 0,0 1 0,-1 0 0,0 0 0,1 0 0,-1-1 0,0 1 0,0 0 0,0-1 0,-1 1 0,1-1 0,-1 1 0,1-1 0,-1 0 0,0 0 0,0 1 0,0-1 0,0 0 0,0-1 0,0 1 0,0 0 0,-1-1 0,1 1 0,-1-1 0,1 0 0,-1 0 0,0 0 0,1 0 0,-1 0 0,0 0 0,-4 0 0,2-1 0,0 1 0,0-1 0,0 0 0,0 0 0,0 0 0,0-1 0,0 0 0,0 0 0,0 0 0,0-1 0,0 1 0,0-1 0,0 0 0,1-1 0,-1 1 0,1-1 0,0 0 0,0 0 0,0 0 0,0 0 0,0-1 0,1 0 0,-1 0 0,1 0 0,-3-5 0,1 1 0,0 0 0,0-1 0,1 0 0,1 0 0,-1 0 0,1-1 0,1 1 0,0-1 0,0 1 0,1-1 0,0 0 0,1-13 0,1 10 23,1 0 0,0 0 0,1 0-1,0 1 1,1-1 0,0 1 0,1 0-1,1 0 1,0 0 0,0 1 0,1 0-1,1 0 1,0 0 0,9-9 0,-4 8-194,-1-1 0,2 2 1,0-1-1,0 2 0,1 0 1,0 1-1,1 0 0,0 2 1,31-12-1,-15 10-6655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380"/>
    </inkml:context>
    <inkml:brush xml:id="br0">
      <inkml:brushProperty name="width" value="0.05" units="cm"/>
      <inkml:brushProperty name="height" value="0.05" units="cm"/>
    </inkml:brush>
  </inkml:definitions>
  <inkml:trace contextRef="#ctx0" brushRef="#br0">263 75 24575,'0'-6'0,"0"1"0,0 0 0,-1-1 0,1 1 0,-1 0 0,0 0 0,-2-6 0,2 9 0,0 0 0,0 0 0,0 1 0,-1-1 0,1 1 0,0-1 0,-1 1 0,1 0 0,-1-1 0,0 1 0,1 0 0,-1 0 0,0 0 0,1 0 0,-1 0 0,0 0 0,0 1 0,0-1 0,0 1 0,0-1 0,0 1 0,-2 0 0,-5-1 0,1 0 0,-1 1 0,1 1 0,-1-1 0,1 1 0,-1 1 0,1-1 0,0 2 0,-1-1 0,1 1 0,0 0 0,-10 6 0,14-6 0,0-1 0,-1 1 0,2 0 0,-1 0 0,0 0 0,1 1 0,-1-1 0,1 1 0,0 0 0,-3 5 0,4-6 0,1 0 0,-1 0 0,1 0 0,0 0 0,0 0 0,1 0 0,-1 1 0,1-1 0,-1 0 0,1 0 0,0 1 0,0-1 0,1 0 0,-1 1 0,0-1 0,2 5 0,3 7 0,1 0 0,0 0 0,1-1 0,1 0 0,9 13 0,53 66 0,-35-48 0,-20-25 0,0 0 0,-2 1 0,-1 1 0,14 33 0,-23-49 0,0 1 0,-1-1 0,0 1 0,0 0 0,-1-1 0,0 1 0,0 0 0,-1 0 0,0 0 0,0 0 0,0-1 0,-1 1 0,0 0 0,0 0 0,-1 0 0,0-1 0,0 1 0,0-1 0,-1 0 0,-6 12 0,4-13 0,1-1 0,-1 1 0,0-1 0,0 0 0,0 0 0,0 0 0,-1-1 0,1 0 0,-1 0 0,0 0 0,0-1 0,0 0 0,0 0 0,-1 0 0,1-1 0,0 0 0,-10 0 0,6 0 0,1 0 0,0-1 0,-1-1 0,1 0 0,0 0 0,-1 0 0,1-1 0,0-1 0,0 0 0,0 0 0,-12-7 0,-3-8-1365,5-1-5461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30:38.573"/>
    </inkml:context>
    <inkml:brush xml:id="br0">
      <inkml:brushProperty name="width" value="0.05" units="cm"/>
      <inkml:brushProperty name="height" value="0.05" units="cm"/>
    </inkml:brush>
  </inkml:definitions>
  <inkml:trace contextRef="#ctx0" brushRef="#br0">0 17 24575,'3'-2'0,"-1"0"0,0 0 0,1 1 0,-1-1 0,1 1 0,-1 0 0,1 0 0,0 0 0,-1 0 0,1 0 0,0 0 0,0 1 0,-1 0 0,1-1 0,0 1 0,0 0 0,0 0 0,0 1 0,0-1 0,-1 0 0,1 1 0,0 0 0,0 0 0,-1 0 0,1 0 0,0 0 0,2 2 0,3 1 0,0 1 0,-1-1 0,0 2 0,0-1 0,0 1 0,-1 0 0,10 11 0,3 8 0,-1 1 0,-2 0 0,0 1 0,-2 1 0,-1 0 0,15 48 0,-21-54 0,-1-1 0,-2 1 0,0 1 0,-1-1 0,-1 1 0,-1-1 0,-1 1 0,-1-1 0,-8 43 0,4-48-136,-1 0-1,0 0 1,-1-1-1,-1 0 1,-1 0-1,0-1 1,-1 0-1,0-1 0,-14 15 1,-43 40-6690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1.022"/>
    </inkml:context>
    <inkml:brush xml:id="br0">
      <inkml:brushProperty name="width" value="0.05" units="cm"/>
      <inkml:brushProperty name="height" value="0.05" units="cm"/>
    </inkml:brush>
  </inkml:definitions>
  <inkml:trace contextRef="#ctx0" brushRef="#br0">188 574 24575,'2'0'0,"1"1"0,-1-1 0,0 1 0,0 0 0,0 0 0,0 0 0,0 0 0,0 0 0,0 0 0,0 0 0,0 1 0,0-1 0,-1 1 0,1 0 0,0-1 0,-1 1 0,0 0 0,1 0 0,1 3 0,2 4 0,-1-1 0,1 0 0,3 14 0,-3-2 0,-1 0 0,0 0 0,-2 1 0,0 0 0,-2 22 0,4 35 0,4 51 0,-5-46 0,1-42 0,18 72 0,-20-102 0,1-1 0,1 0 0,0 0 0,0-1 0,1 1 0,0-1 0,1 0 0,-1 0 0,2-1 0,-1 1 0,2-2 0,-1 1 0,1-1 0,0 0 0,0 0 0,0-1 0,1 0 0,0-1 0,1 0 0,-1 0 0,1-1 0,0 0 0,11 3 0,11 0 0,60 5 0,-76-12 0,0 0 0,-1 0 0,1-2 0,0 0 0,-1-1 0,16-4 0,-11 1 0,10-3 0,0-1 0,44-21 0,-65 27 0,-1-1 0,0 0 0,0-1 0,0 0 0,-1 0 0,0 0 0,0-1 0,0 0 0,-1-1 0,0 1 0,-1-1 0,9-15 0,76-201 0,-71 172 0,-3 3 0,12-66 0,8-33 0,-31 127 0,7-22 0,-11 40 0,0 1 0,1-1 0,-1 1 0,1-1 0,0 1 0,0-1 0,-1 1 0,2 0 0,-1 0 0,0 0 0,0 0 0,1 1 0,3-3 0,29-11 0,-29 13 0,0 0 0,0-1 0,1 1 0,-1-1 0,-1-1 0,1 1 0,10-9 0,-16 12 0,0 0 0,1-1 0,-1 1 0,0 0 0,1 0 0,-1 0 0,0-1 0,1 1 0,-1 0 0,0-1 0,0 1 0,1 0 0,-1-1 0,0 1 0,0 0 0,0-1 0,0 1 0,1 0 0,-1-1 0,0 1 0,0-1 0,0 1 0,0 0 0,0-1 0,0 1 0,0 0 0,0-1 0,0 1 0,0-1 0,0 1 0,0 0 0,0-1 0,-1 1 0,1-1 0,0 1 0,0 0 0,0-1 0,0 1 0,-1 0 0,1-1 0,0 1 0,0 0 0,-1 0 0,1-1 0,0 1 0,-1 0 0,1 0 0,0-1 0,-1 1 0,1 0 0,0 0 0,-1 0 0,1 0 0,0-1 0,-1 1 0,1 0 0,0 0 0,-1 0 0,1 0 0,-1 0 0,1 0 0,0 0 0,-1 0 0,1 0 0,-1 0 0,1 0 0,0 0 0,-1 1 0,-28 0 0,-26 13 0,40-9 0,0-1 0,-1-1 0,-18 2 0,-37 4 0,43-5 0,-38 1 0,-302-5 0,350 1 0,0 0 0,-23 6 0,22-3 0,-33 2 0,38-5 0,1 1 0,-18 4 0,22-4 0,0 0 0,0 0 0,-1-1 0,1 0 0,0-1 0,0 0 0,-15-1 0,17-1 0,-3 0 0,-1-1 0,1 2 0,0-1 0,-1 2 0,1-1 0,0 1 0,-1 1 0,-18 3 0,23-3 0,-1-1 0,1 1 0,-1-2 0,1 1 0,-1-1 0,0 1 0,1-2 0,0 1 0,-1-1 0,1 0 0,-9-4 0,5 2 0,-1 1 0,1 0 0,-13-2 0,19 5 0,1-1 0,0 1 0,0-1 0,0 0 0,0 0 0,0 0 0,0 0 0,0-1 0,0 1 0,1-1 0,-1 1 0,0-1 0,1 0 0,-3-2 0,4 2 0,0 0 0,-1 1 0,1-1 0,0 0 0,0 1 0,1-1 0,-1 0 0,0 0 0,1 0 0,-1 0 0,1 0 0,-1 0 0,1 0 0,0 0 0,0 0 0,0 0 0,0 0 0,0 0 0,0 0 0,1 0 0,-1 1 0,1-1 0,-1 0 0,2-2 0,-1 1 0,1 0 0,-1 0 0,1 0 0,-1 0 0,1 0 0,0 1 0,0-1 0,1 1 0,-1-1 0,0 1 0,1 0 0,0 0 0,-1 0 0,1 0 0,5-2 0,4-1 0,0 0 0,23-6 0,11-4 0,-25 7 0,1 0 0,-1 1 0,2 2 0,40-6 0,-19 3 0,-25 4 0,0 1 0,28-1 0,-34 5 0,-6-1 0,1 0 0,-1 0 0,0-1 0,1 1 0,12-5 0,-19 5 0,1-1 0,-1 1 0,0-1 0,1 1 0,-1-1 0,0 0 0,0 0 0,1 0 0,-1 0 0,0 0 0,0 0 0,0 0 0,0 0 0,0 0 0,-1 0 0,1-1 0,0 1 0,-1 0 0,1-1 0,0 1 0,-1 0 0,1-1 0,-1 1 0,0-1 0,0 1 0,1-1 0,-1 1 0,0 0 0,0-1 0,0 1 0,-1-1 0,1 1 0,0-1 0,0 1 0,-1-2 0,-15-55 0,11 43 0,1 0 0,-4-27 0,7 36 0,1 0 0,0-1 0,0 1 0,1 0 0,0 0 0,0-1 0,0 1 0,1 0 0,-1 0 0,5-8 0,-2 6 0,1 0 0,0 1 0,0-1 0,1 1 0,0 0 0,0 1 0,0-1 0,1 1 0,0 0 0,0 1 0,1 0 0,-1 0 0,1 1 0,0 0 0,1 0 0,12-4 0,-14 5 0,0 1 0,0 1 0,0-1 0,0 1 0,0 0 0,0 1 0,1-1 0,-1 1 0,0 1 0,0 0 0,0 0 0,0 0 0,0 1 0,0-1 0,0 2 0,0-1 0,0 1 0,-1 0 0,0 1 0,1-1 0,5 6 0,-4-3 0,-1 0 0,-1 0 0,1 1 0,-1 0 0,0 0 0,-1 1 0,8 12 0,-11-15 0,0 0 0,0 0 0,0 1 0,-1-1 0,1 0 0,-1 1 0,-1 0 0,1-1 0,-1 1 0,0-1 0,0 1 0,-1-1 0,-2 11 0,-2 9 0,-8 37 0,13-56 0,-1-1 0,1 0 0,0 1 0,0-1 0,0 0 0,1 1 0,0-1 0,3 10 0,-3-13 0,-1-1 0,1 1 0,0-1 0,0 1 0,0-1 0,0 1 0,1-1 0,-1 0 0,0 1 0,1-1 0,-1 0 0,1 0 0,-1 0 0,1 0 0,-1 0 0,1-1 0,-1 1 0,1 0 0,0-1 0,0 1 0,-1-1 0,1 0 0,0 1 0,0-1 0,-1 0 0,1 0 0,3 0 0,6-1 0,0-1 0,-1 1 0,18-6 0,-6 1 0,24-4 0,-31 5 0,0 2 0,0 0 0,24-1 0,-32 4 0,18-1 0,1 2 0,25 3 0,-44-3 0,0 0 0,-1 1 0,1-1 0,0 1 0,-1 1 0,1-1 0,-1 1 0,0 1 0,0-1 0,0 1 0,0 0 0,7 7 0,-11-9 0,0 0 0,0 1 0,-1-1 0,1 1 0,-1-1 0,1 1 0,-1 0 0,0 0 0,0-1 0,0 1 0,-1 0 0,1 0 0,-1 0 0,1 0 0,-1 0 0,0 5 0,-1 5 0,0 0 0,-6 21 0,1-4 0,6-28 12,-1 1 0,1 0 0,-1-1 0,0 1-1,1-1 1,-1 1 0,-1-1 0,1 1 0,0-1 0,0 0-1,-1 1 1,0-1 0,1 0 0,-1 0 0,0 0-1,0 0 1,0-1 0,0 1 0,0 0 0,0-1 0,-1 0-1,1 1 1,0-1 0,-1 0 0,1 0 0,-1 0 0,-3 0-1,-5 1-173,0 0-1,-1-1 0,1-1 1,-1 0-1,-12-2 0,7 1-557,0 1-6106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9T03:28:52.065"/>
    </inkml:context>
    <inkml:brush xml:id="br0">
      <inkml:brushProperty name="width" value="0.05" units="cm"/>
      <inkml:brushProperty name="height" value="0.05" units="cm"/>
    </inkml:brush>
  </inkml:definitions>
  <inkml:trace contextRef="#ctx0" brushRef="#br0">0 87 24575,'30'2'0,"40"6"0,-46-4 0,-1-1 0,1-1 0,25-2 0,-44 0 23,-1-1 0,0 1 0,1-1-1,-1-1 1,0 1 0,0 0 0,0-1-1,0 0 1,0 0 0,0 0 0,-1 0-1,1-1 1,-1 1 0,6-6 0,-4 3-237,-1-1 1,1 0 0,-1 1-1,0-2 1,-1 1 0,1 0-1,4-13 1,-2 2-6613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52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3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58078EA8-FFFA-9D2D-7DA4-7245FDF548D0}"/>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99C6436A-4E2D-CB68-9EB7-6D2587E7F5B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57898830-6851-5365-44FA-392F0B6135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62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E55388DB-3C84-76C0-2FE1-79B344E4A92E}"/>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A717C732-1EF3-F612-8FA7-4890BE65E9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55C79A5A-EEDD-2680-B77B-C78BCEF45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4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ACED4243-9632-9CBF-52A8-B54D3C948BC4}"/>
            </a:ext>
          </a:extLst>
        </p:cNvPr>
        <p:cNvGrpSpPr/>
        <p:nvPr/>
      </p:nvGrpSpPr>
      <p:grpSpPr>
        <a:xfrm>
          <a:off x="0" y="0"/>
          <a:ext cx="0" cy="0"/>
          <a:chOff x="0" y="0"/>
          <a:chExt cx="0" cy="0"/>
        </a:xfrm>
      </p:grpSpPr>
      <p:sp>
        <p:nvSpPr>
          <p:cNvPr id="1309" name="Google Shape;1309;p59:notes">
            <a:extLst>
              <a:ext uri="{FF2B5EF4-FFF2-40B4-BE49-F238E27FC236}">
                <a16:creationId xmlns:a16="http://schemas.microsoft.com/office/drawing/2014/main" id="{ADA23693-3FAA-32F3-44BD-29C1D0242AF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a:extLst>
              <a:ext uri="{FF2B5EF4-FFF2-40B4-BE49-F238E27FC236}">
                <a16:creationId xmlns:a16="http://schemas.microsoft.com/office/drawing/2014/main" id="{224CD993-BDA2-94DE-7BA1-EF3FD6EC4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59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82046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9/9/2025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30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30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30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700.png"/><Relationship Id="rId4" Type="http://schemas.openxmlformats.org/officeDocument/2006/relationships/customXml" Target="../ink/ink305.xml"/></Relationships>
</file>

<file path=ppt/slides/_rels/slide17.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6" Type="http://schemas.openxmlformats.org/officeDocument/2006/relationships/customXml" Target="../ink/ink317.xml"/><Relationship Id="rId21" Type="http://schemas.openxmlformats.org/officeDocument/2006/relationships/image" Target="../media/image1610.png"/><Relationship Id="rId42" Type="http://schemas.openxmlformats.org/officeDocument/2006/relationships/image" Target="../media/image2710.png"/><Relationship Id="rId47" Type="http://schemas.openxmlformats.org/officeDocument/2006/relationships/customXml" Target="../ink/ink328.xml"/><Relationship Id="rId63" Type="http://schemas.openxmlformats.org/officeDocument/2006/relationships/customXml" Target="../ink/ink336.xml"/><Relationship Id="rId68" Type="http://schemas.openxmlformats.org/officeDocument/2006/relationships/image" Target="../media/image400.png"/><Relationship Id="rId84" Type="http://schemas.openxmlformats.org/officeDocument/2006/relationships/image" Target="../media/image480.png"/><Relationship Id="rId89" Type="http://schemas.openxmlformats.org/officeDocument/2006/relationships/customXml" Target="../ink/ink349.xml"/><Relationship Id="rId16" Type="http://schemas.openxmlformats.org/officeDocument/2006/relationships/customXml" Target="../ink/ink312.xml"/><Relationship Id="rId11" Type="http://schemas.openxmlformats.org/officeDocument/2006/relationships/image" Target="../media/image1110.png"/><Relationship Id="rId32" Type="http://schemas.openxmlformats.org/officeDocument/2006/relationships/customXml" Target="../ink/ink320.xml"/><Relationship Id="rId37" Type="http://schemas.openxmlformats.org/officeDocument/2006/relationships/customXml" Target="../ink/ink323.xml"/><Relationship Id="rId53" Type="http://schemas.openxmlformats.org/officeDocument/2006/relationships/customXml" Target="../ink/ink331.xml"/><Relationship Id="rId58" Type="http://schemas.openxmlformats.org/officeDocument/2006/relationships/image" Target="../media/image350.png"/><Relationship Id="rId74" Type="http://schemas.openxmlformats.org/officeDocument/2006/relationships/image" Target="../media/image430.png"/><Relationship Id="rId79" Type="http://schemas.openxmlformats.org/officeDocument/2006/relationships/customXml" Target="../ink/ink344.xml"/><Relationship Id="rId5" Type="http://schemas.openxmlformats.org/officeDocument/2006/relationships/image" Target="../media/image800.png"/><Relationship Id="rId90" Type="http://schemas.openxmlformats.org/officeDocument/2006/relationships/image" Target="../media/image510.png"/><Relationship Id="rId95" Type="http://schemas.openxmlformats.org/officeDocument/2006/relationships/customXml" Target="../ink/ink352.xml"/><Relationship Id="rId22" Type="http://schemas.openxmlformats.org/officeDocument/2006/relationships/customXml" Target="../ink/ink315.xml"/><Relationship Id="rId27" Type="http://schemas.openxmlformats.org/officeDocument/2006/relationships/image" Target="../media/image2010.png"/><Relationship Id="rId43" Type="http://schemas.openxmlformats.org/officeDocument/2006/relationships/customXml" Target="../ink/ink326.xml"/><Relationship Id="rId48" Type="http://schemas.openxmlformats.org/officeDocument/2006/relationships/image" Target="../media/image302.png"/><Relationship Id="rId64" Type="http://schemas.openxmlformats.org/officeDocument/2006/relationships/image" Target="../media/image380.png"/><Relationship Id="rId69" Type="http://schemas.openxmlformats.org/officeDocument/2006/relationships/customXml" Target="../ink/ink339.xml"/><Relationship Id="rId80" Type="http://schemas.openxmlformats.org/officeDocument/2006/relationships/image" Target="../media/image460.png"/><Relationship Id="rId85" Type="http://schemas.openxmlformats.org/officeDocument/2006/relationships/customXml" Target="../ink/ink347.xml"/><Relationship Id="rId3" Type="http://schemas.openxmlformats.org/officeDocument/2006/relationships/customXml" Target="../ink/ink306.xml"/><Relationship Id="rId12" Type="http://schemas.openxmlformats.org/officeDocument/2006/relationships/customXml" Target="../ink/ink310.xml"/><Relationship Id="rId17" Type="http://schemas.openxmlformats.org/officeDocument/2006/relationships/image" Target="../media/image1410.png"/><Relationship Id="rId25" Type="http://schemas.openxmlformats.org/officeDocument/2006/relationships/image" Target="../media/image1910.png"/><Relationship Id="rId33" Type="http://schemas.openxmlformats.org/officeDocument/2006/relationships/customXml" Target="../ink/ink321.xml"/><Relationship Id="rId38" Type="http://schemas.openxmlformats.org/officeDocument/2006/relationships/image" Target="../media/image2510.png"/><Relationship Id="rId46" Type="http://schemas.openxmlformats.org/officeDocument/2006/relationships/image" Target="../media/image2910.png"/><Relationship Id="rId59" Type="http://schemas.openxmlformats.org/officeDocument/2006/relationships/customXml" Target="../ink/ink334.xml"/><Relationship Id="rId67" Type="http://schemas.openxmlformats.org/officeDocument/2006/relationships/customXml" Target="../ink/ink338.xml"/><Relationship Id="rId20" Type="http://schemas.openxmlformats.org/officeDocument/2006/relationships/customXml" Target="../ink/ink314.xml"/><Relationship Id="rId41" Type="http://schemas.openxmlformats.org/officeDocument/2006/relationships/customXml" Target="../ink/ink325.xml"/><Relationship Id="rId54" Type="http://schemas.openxmlformats.org/officeDocument/2006/relationships/image" Target="../media/image330.png"/><Relationship Id="rId62" Type="http://schemas.openxmlformats.org/officeDocument/2006/relationships/image" Target="../media/image370.png"/><Relationship Id="rId70" Type="http://schemas.openxmlformats.org/officeDocument/2006/relationships/image" Target="../media/image410.png"/><Relationship Id="rId75" Type="http://schemas.openxmlformats.org/officeDocument/2006/relationships/customXml" Target="../ink/ink342.xml"/><Relationship Id="rId83" Type="http://schemas.openxmlformats.org/officeDocument/2006/relationships/customXml" Target="../ink/ink346.xml"/><Relationship Id="rId88" Type="http://schemas.openxmlformats.org/officeDocument/2006/relationships/image" Target="../media/image500.png"/><Relationship Id="rId91" Type="http://schemas.openxmlformats.org/officeDocument/2006/relationships/customXml" Target="../ink/ink350.xml"/><Relationship Id="rId96"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customXml" Target="../ink/ink307.xml"/><Relationship Id="rId15" Type="http://schemas.openxmlformats.org/officeDocument/2006/relationships/image" Target="../media/image1300.png"/><Relationship Id="rId23" Type="http://schemas.openxmlformats.org/officeDocument/2006/relationships/image" Target="../media/image1810.png"/><Relationship Id="rId28" Type="http://schemas.openxmlformats.org/officeDocument/2006/relationships/customXml" Target="../ink/ink318.xml"/><Relationship Id="rId36" Type="http://schemas.openxmlformats.org/officeDocument/2006/relationships/image" Target="../media/image2410.png"/><Relationship Id="rId49" Type="http://schemas.openxmlformats.org/officeDocument/2006/relationships/customXml" Target="../ink/ink329.xml"/><Relationship Id="rId57" Type="http://schemas.openxmlformats.org/officeDocument/2006/relationships/customXml" Target="../ink/ink333.xml"/><Relationship Id="rId10" Type="http://schemas.openxmlformats.org/officeDocument/2006/relationships/customXml" Target="../ink/ink309.xml"/><Relationship Id="rId31" Type="http://schemas.openxmlformats.org/officeDocument/2006/relationships/image" Target="../media/image2210.png"/><Relationship Id="rId44" Type="http://schemas.openxmlformats.org/officeDocument/2006/relationships/image" Target="../media/image2810.png"/><Relationship Id="rId52" Type="http://schemas.openxmlformats.org/officeDocument/2006/relationships/image" Target="../media/image320.png"/><Relationship Id="rId60" Type="http://schemas.openxmlformats.org/officeDocument/2006/relationships/image" Target="../media/image360.png"/><Relationship Id="rId65" Type="http://schemas.openxmlformats.org/officeDocument/2006/relationships/customXml" Target="../ink/ink337.xml"/><Relationship Id="rId73" Type="http://schemas.openxmlformats.org/officeDocument/2006/relationships/customXml" Target="../ink/ink341.xml"/><Relationship Id="rId78" Type="http://schemas.openxmlformats.org/officeDocument/2006/relationships/image" Target="../media/image450.png"/><Relationship Id="rId81" Type="http://schemas.openxmlformats.org/officeDocument/2006/relationships/customXml" Target="../ink/ink345.xml"/><Relationship Id="rId86" Type="http://schemas.openxmlformats.org/officeDocument/2006/relationships/image" Target="../media/image490.png"/><Relationship Id="rId94" Type="http://schemas.openxmlformats.org/officeDocument/2006/relationships/image" Target="../media/image530.png"/><Relationship Id="rId9" Type="http://schemas.openxmlformats.org/officeDocument/2006/relationships/image" Target="../media/image1000.png"/><Relationship Id="rId13" Type="http://schemas.openxmlformats.org/officeDocument/2006/relationships/image" Target="../media/image1200.png"/><Relationship Id="rId18" Type="http://schemas.openxmlformats.org/officeDocument/2006/relationships/customXml" Target="../ink/ink313.xml"/><Relationship Id="rId39" Type="http://schemas.openxmlformats.org/officeDocument/2006/relationships/customXml" Target="../ink/ink324.xml"/><Relationship Id="rId34" Type="http://schemas.openxmlformats.org/officeDocument/2006/relationships/image" Target="../media/image2310.png"/><Relationship Id="rId50" Type="http://schemas.openxmlformats.org/officeDocument/2006/relationships/image" Target="../media/image311.png"/><Relationship Id="rId55" Type="http://schemas.openxmlformats.org/officeDocument/2006/relationships/customXml" Target="../ink/ink332.xml"/><Relationship Id="rId76" Type="http://schemas.openxmlformats.org/officeDocument/2006/relationships/image" Target="../media/image440.png"/><Relationship Id="rId97" Type="http://schemas.openxmlformats.org/officeDocument/2006/relationships/customXml" Target="../ink/ink353.xml"/><Relationship Id="rId7" Type="http://schemas.openxmlformats.org/officeDocument/2006/relationships/image" Target="../media/image900.png"/><Relationship Id="rId71" Type="http://schemas.openxmlformats.org/officeDocument/2006/relationships/customXml" Target="../ink/ink340.xml"/><Relationship Id="rId92" Type="http://schemas.openxmlformats.org/officeDocument/2006/relationships/image" Target="../media/image520.png"/><Relationship Id="rId2" Type="http://schemas.openxmlformats.org/officeDocument/2006/relationships/image" Target="../media/image304.png"/><Relationship Id="rId29" Type="http://schemas.openxmlformats.org/officeDocument/2006/relationships/image" Target="../media/image2110.png"/><Relationship Id="rId24" Type="http://schemas.openxmlformats.org/officeDocument/2006/relationships/customXml" Target="../ink/ink316.xml"/><Relationship Id="rId40" Type="http://schemas.openxmlformats.org/officeDocument/2006/relationships/image" Target="../media/image2610.png"/><Relationship Id="rId45" Type="http://schemas.openxmlformats.org/officeDocument/2006/relationships/customXml" Target="../ink/ink327.xml"/><Relationship Id="rId66" Type="http://schemas.openxmlformats.org/officeDocument/2006/relationships/image" Target="../media/image390.png"/><Relationship Id="rId87" Type="http://schemas.openxmlformats.org/officeDocument/2006/relationships/customXml" Target="../ink/ink348.xml"/><Relationship Id="rId61" Type="http://schemas.openxmlformats.org/officeDocument/2006/relationships/customXml" Target="../ink/ink335.xml"/><Relationship Id="rId82" Type="http://schemas.openxmlformats.org/officeDocument/2006/relationships/image" Target="../media/image470.png"/><Relationship Id="rId19" Type="http://schemas.openxmlformats.org/officeDocument/2006/relationships/image" Target="../media/image1510.png"/><Relationship Id="rId14" Type="http://schemas.openxmlformats.org/officeDocument/2006/relationships/customXml" Target="../ink/ink311.xml"/><Relationship Id="rId30" Type="http://schemas.openxmlformats.org/officeDocument/2006/relationships/customXml" Target="../ink/ink319.xml"/><Relationship Id="rId35" Type="http://schemas.openxmlformats.org/officeDocument/2006/relationships/customXml" Target="../ink/ink322.xml"/><Relationship Id="rId56" Type="http://schemas.openxmlformats.org/officeDocument/2006/relationships/image" Target="../media/image340.png"/><Relationship Id="rId77" Type="http://schemas.openxmlformats.org/officeDocument/2006/relationships/customXml" Target="../ink/ink343.xml"/><Relationship Id="rId8" Type="http://schemas.openxmlformats.org/officeDocument/2006/relationships/customXml" Target="../ink/ink308.xml"/><Relationship Id="rId51" Type="http://schemas.openxmlformats.org/officeDocument/2006/relationships/customXml" Target="../ink/ink330.xml"/><Relationship Id="rId72" Type="http://schemas.openxmlformats.org/officeDocument/2006/relationships/image" Target="../media/image420.png"/><Relationship Id="rId93" Type="http://schemas.openxmlformats.org/officeDocument/2006/relationships/customXml" Target="../ink/ink351.xml"/><Relationship Id="rId98" Type="http://schemas.openxmlformats.org/officeDocument/2006/relationships/image" Target="../media/image550.png"/></Relationships>
</file>

<file path=ppt/slides/_rels/slide19.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0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10.png"/></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16.jpeg"/><Relationship Id="rId3" Type="http://schemas.openxmlformats.org/officeDocument/2006/relationships/image" Target="../media/image311.jpeg"/><Relationship Id="rId7" Type="http://schemas.openxmlformats.org/officeDocument/2006/relationships/image" Target="../media/image315.tiff"/><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314.tiff"/><Relationship Id="rId5" Type="http://schemas.openxmlformats.org/officeDocument/2006/relationships/image" Target="../media/image313.tiff"/><Relationship Id="rId4" Type="http://schemas.openxmlformats.org/officeDocument/2006/relationships/image" Target="../media/image312.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324" Type="http://schemas.openxmlformats.org/officeDocument/2006/relationships/image" Target="../media/image165.png"/><Relationship Id="rId531" Type="http://schemas.openxmlformats.org/officeDocument/2006/relationships/image" Target="../media/image268.png"/><Relationship Id="rId170" Type="http://schemas.openxmlformats.org/officeDocument/2006/relationships/image" Target="../media/image88.png"/><Relationship Id="rId268" Type="http://schemas.openxmlformats.org/officeDocument/2006/relationships/image" Target="../media/image137.png"/><Relationship Id="rId475" Type="http://schemas.openxmlformats.org/officeDocument/2006/relationships/image" Target="../media/image240.png"/><Relationship Id="rId32" Type="http://schemas.openxmlformats.org/officeDocument/2006/relationships/image" Target="../media/image19.png"/><Relationship Id="rId128" Type="http://schemas.openxmlformats.org/officeDocument/2006/relationships/image" Target="../media/image67.png"/><Relationship Id="rId335" Type="http://schemas.openxmlformats.org/officeDocument/2006/relationships/customXml" Target="../ink/ink166.xml"/><Relationship Id="rId542" Type="http://schemas.openxmlformats.org/officeDocument/2006/relationships/customXml" Target="../ink/ink270.xml"/><Relationship Id="rId181" Type="http://schemas.openxmlformats.org/officeDocument/2006/relationships/customXml" Target="../ink/ink89.xml"/><Relationship Id="rId402" Type="http://schemas.openxmlformats.org/officeDocument/2006/relationships/image" Target="../media/image204.png"/><Relationship Id="rId279" Type="http://schemas.openxmlformats.org/officeDocument/2006/relationships/customXml" Target="../ink/ink138.xml"/><Relationship Id="rId486" Type="http://schemas.openxmlformats.org/officeDocument/2006/relationships/customXml" Target="../ink/ink242.xml"/><Relationship Id="rId43" Type="http://schemas.openxmlformats.org/officeDocument/2006/relationships/customXml" Target="../ink/ink20.xml"/><Relationship Id="rId139" Type="http://schemas.openxmlformats.org/officeDocument/2006/relationships/customXml" Target="../ink/ink68.xml"/><Relationship Id="rId346" Type="http://schemas.openxmlformats.org/officeDocument/2006/relationships/image" Target="../media/image176.png"/><Relationship Id="rId553" Type="http://schemas.openxmlformats.org/officeDocument/2006/relationships/image" Target="../media/image279.png"/><Relationship Id="rId192" Type="http://schemas.openxmlformats.org/officeDocument/2006/relationships/image" Target="../media/image99.png"/><Relationship Id="rId206" Type="http://schemas.openxmlformats.org/officeDocument/2006/relationships/image" Target="../media/image106.png"/><Relationship Id="rId413" Type="http://schemas.openxmlformats.org/officeDocument/2006/relationships/image" Target="../media/image209.png"/><Relationship Id="rId497" Type="http://schemas.openxmlformats.org/officeDocument/2006/relationships/image" Target="../media/image251.png"/><Relationship Id="rId357" Type="http://schemas.openxmlformats.org/officeDocument/2006/relationships/customXml" Target="../ink/ink177.xml"/><Relationship Id="rId54" Type="http://schemas.openxmlformats.org/officeDocument/2006/relationships/image" Target="../media/image30.png"/><Relationship Id="rId217" Type="http://schemas.openxmlformats.org/officeDocument/2006/relationships/customXml" Target="../ink/ink107.xml"/><Relationship Id="rId564" Type="http://schemas.openxmlformats.org/officeDocument/2006/relationships/customXml" Target="../ink/ink281.xml"/><Relationship Id="rId424" Type="http://schemas.openxmlformats.org/officeDocument/2006/relationships/customXml" Target="../ink/ink211.xml"/><Relationship Id="rId270" Type="http://schemas.openxmlformats.org/officeDocument/2006/relationships/image" Target="../media/image138.png"/><Relationship Id="rId65" Type="http://schemas.openxmlformats.org/officeDocument/2006/relationships/customXml" Target="../ink/ink31.xml"/><Relationship Id="rId130" Type="http://schemas.openxmlformats.org/officeDocument/2006/relationships/image" Target="../media/image68.png"/><Relationship Id="rId368" Type="http://schemas.openxmlformats.org/officeDocument/2006/relationships/image" Target="../media/image187.png"/><Relationship Id="rId575" Type="http://schemas.openxmlformats.org/officeDocument/2006/relationships/image" Target="../media/image290.png"/><Relationship Id="rId228" Type="http://schemas.openxmlformats.org/officeDocument/2006/relationships/image" Target="../media/image117.png"/><Relationship Id="rId435" Type="http://schemas.openxmlformats.org/officeDocument/2006/relationships/image" Target="../media/image220.png"/><Relationship Id="rId281" Type="http://schemas.openxmlformats.org/officeDocument/2006/relationships/customXml" Target="../ink/ink139.xml"/><Relationship Id="rId502" Type="http://schemas.openxmlformats.org/officeDocument/2006/relationships/customXml" Target="../ink/ink250.xml"/><Relationship Id="rId76" Type="http://schemas.openxmlformats.org/officeDocument/2006/relationships/image" Target="../media/image41.png"/><Relationship Id="rId141" Type="http://schemas.openxmlformats.org/officeDocument/2006/relationships/customXml" Target="../ink/ink69.xml"/><Relationship Id="rId379" Type="http://schemas.openxmlformats.org/officeDocument/2006/relationships/customXml" Target="../ink/ink188.xml"/><Relationship Id="rId586" Type="http://schemas.openxmlformats.org/officeDocument/2006/relationships/customXml" Target="../ink/ink292.xml"/><Relationship Id="rId7" Type="http://schemas.openxmlformats.org/officeDocument/2006/relationships/customXml" Target="../ink/ink2.xml"/><Relationship Id="rId239" Type="http://schemas.openxmlformats.org/officeDocument/2006/relationships/customXml" Target="../ink/ink118.xml"/><Relationship Id="rId446" Type="http://schemas.openxmlformats.org/officeDocument/2006/relationships/customXml" Target="../ink/ink222.xml"/><Relationship Id="rId292" Type="http://schemas.openxmlformats.org/officeDocument/2006/relationships/image" Target="../media/image149.png"/><Relationship Id="rId306" Type="http://schemas.openxmlformats.org/officeDocument/2006/relationships/image" Target="../media/image156.png"/><Relationship Id="rId87" Type="http://schemas.openxmlformats.org/officeDocument/2006/relationships/customXml" Target="../ink/ink42.xml"/><Relationship Id="rId513" Type="http://schemas.openxmlformats.org/officeDocument/2006/relationships/image" Target="../media/image259.png"/><Relationship Id="rId152" Type="http://schemas.openxmlformats.org/officeDocument/2006/relationships/image" Target="../media/image79.png"/><Relationship Id="rId194" Type="http://schemas.openxmlformats.org/officeDocument/2006/relationships/image" Target="../media/image100.png"/><Relationship Id="rId208" Type="http://schemas.openxmlformats.org/officeDocument/2006/relationships/image" Target="../media/image107.png"/><Relationship Id="rId415" Type="http://schemas.openxmlformats.org/officeDocument/2006/relationships/image" Target="../media/image210.png"/><Relationship Id="rId457" Type="http://schemas.openxmlformats.org/officeDocument/2006/relationships/image" Target="../media/image231.png"/><Relationship Id="rId261" Type="http://schemas.openxmlformats.org/officeDocument/2006/relationships/customXml" Target="../ink/ink129.xml"/><Relationship Id="rId499" Type="http://schemas.openxmlformats.org/officeDocument/2006/relationships/image" Target="../media/image252.png"/><Relationship Id="rId14" Type="http://schemas.openxmlformats.org/officeDocument/2006/relationships/image" Target="../media/image9.png"/><Relationship Id="rId56" Type="http://schemas.openxmlformats.org/officeDocument/2006/relationships/image" Target="../media/image31.png"/><Relationship Id="rId317" Type="http://schemas.openxmlformats.org/officeDocument/2006/relationships/customXml" Target="../ink/ink157.xml"/><Relationship Id="rId359" Type="http://schemas.openxmlformats.org/officeDocument/2006/relationships/customXml" Target="../ink/ink178.xml"/><Relationship Id="rId524" Type="http://schemas.openxmlformats.org/officeDocument/2006/relationships/customXml" Target="../ink/ink261.xml"/><Relationship Id="rId566" Type="http://schemas.openxmlformats.org/officeDocument/2006/relationships/customXml" Target="../ink/ink282.xml"/><Relationship Id="rId98" Type="http://schemas.openxmlformats.org/officeDocument/2006/relationships/image" Target="../media/image52.png"/><Relationship Id="rId121" Type="http://schemas.openxmlformats.org/officeDocument/2006/relationships/customXml" Target="../ink/ink59.xml"/><Relationship Id="rId163" Type="http://schemas.openxmlformats.org/officeDocument/2006/relationships/customXml" Target="../ink/ink80.xml"/><Relationship Id="rId219" Type="http://schemas.openxmlformats.org/officeDocument/2006/relationships/customXml" Target="../ink/ink108.xml"/><Relationship Id="rId370" Type="http://schemas.openxmlformats.org/officeDocument/2006/relationships/image" Target="../media/image188.png"/><Relationship Id="rId426" Type="http://schemas.openxmlformats.org/officeDocument/2006/relationships/customXml" Target="../ink/ink212.xml"/><Relationship Id="rId230" Type="http://schemas.openxmlformats.org/officeDocument/2006/relationships/image" Target="../media/image118.png"/><Relationship Id="rId468" Type="http://schemas.openxmlformats.org/officeDocument/2006/relationships/customXml" Target="../ink/ink233.xml"/><Relationship Id="rId25" Type="http://schemas.openxmlformats.org/officeDocument/2006/relationships/customXml" Target="../ink/ink11.xml"/><Relationship Id="rId67" Type="http://schemas.openxmlformats.org/officeDocument/2006/relationships/customXml" Target="../ink/ink32.xml"/><Relationship Id="rId272" Type="http://schemas.openxmlformats.org/officeDocument/2006/relationships/image" Target="../media/image139.png"/><Relationship Id="rId328" Type="http://schemas.openxmlformats.org/officeDocument/2006/relationships/image" Target="../media/image167.png"/><Relationship Id="rId535" Type="http://schemas.openxmlformats.org/officeDocument/2006/relationships/image" Target="../media/image270.png"/><Relationship Id="rId577" Type="http://schemas.openxmlformats.org/officeDocument/2006/relationships/image" Target="../media/image291.png"/><Relationship Id="rId132" Type="http://schemas.openxmlformats.org/officeDocument/2006/relationships/image" Target="../media/image69.png"/><Relationship Id="rId174" Type="http://schemas.openxmlformats.org/officeDocument/2006/relationships/image" Target="../media/image90.png"/><Relationship Id="rId381" Type="http://schemas.openxmlformats.org/officeDocument/2006/relationships/customXml" Target="../ink/ink189.xml"/><Relationship Id="rId241" Type="http://schemas.openxmlformats.org/officeDocument/2006/relationships/customXml" Target="../ink/ink119.xml"/><Relationship Id="rId437" Type="http://schemas.openxmlformats.org/officeDocument/2006/relationships/image" Target="../media/image221.png"/><Relationship Id="rId479" Type="http://schemas.openxmlformats.org/officeDocument/2006/relationships/image" Target="../media/image242.png"/><Relationship Id="rId36" Type="http://schemas.openxmlformats.org/officeDocument/2006/relationships/image" Target="../media/image21.png"/><Relationship Id="rId283" Type="http://schemas.openxmlformats.org/officeDocument/2006/relationships/customXml" Target="../ink/ink140.xml"/><Relationship Id="rId339" Type="http://schemas.openxmlformats.org/officeDocument/2006/relationships/customXml" Target="../ink/ink168.xml"/><Relationship Id="rId490" Type="http://schemas.openxmlformats.org/officeDocument/2006/relationships/customXml" Target="../ink/ink244.xml"/><Relationship Id="rId504" Type="http://schemas.openxmlformats.org/officeDocument/2006/relationships/customXml" Target="../ink/ink251.xml"/><Relationship Id="rId546" Type="http://schemas.openxmlformats.org/officeDocument/2006/relationships/customXml" Target="../ink/ink272.xml"/><Relationship Id="rId78" Type="http://schemas.openxmlformats.org/officeDocument/2006/relationships/image" Target="../media/image42.png"/><Relationship Id="rId101" Type="http://schemas.openxmlformats.org/officeDocument/2006/relationships/customXml" Target="../ink/ink49.xml"/><Relationship Id="rId143" Type="http://schemas.openxmlformats.org/officeDocument/2006/relationships/customXml" Target="../ink/ink70.xml"/><Relationship Id="rId185" Type="http://schemas.openxmlformats.org/officeDocument/2006/relationships/customXml" Target="../ink/ink91.xml"/><Relationship Id="rId350" Type="http://schemas.openxmlformats.org/officeDocument/2006/relationships/image" Target="../media/image178.png"/><Relationship Id="rId406" Type="http://schemas.openxmlformats.org/officeDocument/2006/relationships/image" Target="../media/image206.png"/><Relationship Id="rId588" Type="http://schemas.openxmlformats.org/officeDocument/2006/relationships/customXml" Target="../ink/ink293.xml"/><Relationship Id="rId9" Type="http://schemas.openxmlformats.org/officeDocument/2006/relationships/customXml" Target="../ink/ink3.xml"/><Relationship Id="rId210" Type="http://schemas.openxmlformats.org/officeDocument/2006/relationships/image" Target="../media/image108.png"/><Relationship Id="rId392" Type="http://schemas.openxmlformats.org/officeDocument/2006/relationships/image" Target="../media/image199.png"/><Relationship Id="rId448" Type="http://schemas.openxmlformats.org/officeDocument/2006/relationships/customXml" Target="../ink/ink223.xml"/><Relationship Id="rId252" Type="http://schemas.openxmlformats.org/officeDocument/2006/relationships/image" Target="../media/image129.png"/><Relationship Id="rId294" Type="http://schemas.openxmlformats.org/officeDocument/2006/relationships/image" Target="../media/image150.png"/><Relationship Id="rId308" Type="http://schemas.openxmlformats.org/officeDocument/2006/relationships/image" Target="../media/image157.png"/><Relationship Id="rId515" Type="http://schemas.openxmlformats.org/officeDocument/2006/relationships/image" Target="../media/image260.png"/><Relationship Id="rId47" Type="http://schemas.openxmlformats.org/officeDocument/2006/relationships/customXml" Target="../ink/ink22.xml"/><Relationship Id="rId89" Type="http://schemas.openxmlformats.org/officeDocument/2006/relationships/customXml" Target="../ink/ink43.xml"/><Relationship Id="rId112" Type="http://schemas.openxmlformats.org/officeDocument/2006/relationships/image" Target="../media/image59.png"/><Relationship Id="rId154" Type="http://schemas.openxmlformats.org/officeDocument/2006/relationships/image" Target="../media/image80.png"/><Relationship Id="rId361" Type="http://schemas.openxmlformats.org/officeDocument/2006/relationships/customXml" Target="../ink/ink179.xml"/><Relationship Id="rId557" Type="http://schemas.openxmlformats.org/officeDocument/2006/relationships/image" Target="../media/image281.png"/><Relationship Id="rId196" Type="http://schemas.openxmlformats.org/officeDocument/2006/relationships/image" Target="../media/image101.png"/><Relationship Id="rId417" Type="http://schemas.openxmlformats.org/officeDocument/2006/relationships/image" Target="../media/image211.png"/><Relationship Id="rId459" Type="http://schemas.openxmlformats.org/officeDocument/2006/relationships/image" Target="../media/image232.png"/><Relationship Id="rId16" Type="http://schemas.openxmlformats.org/officeDocument/2006/relationships/image" Target="../media/image10.png"/><Relationship Id="rId221" Type="http://schemas.openxmlformats.org/officeDocument/2006/relationships/customXml" Target="../ink/ink109.xml"/><Relationship Id="rId263" Type="http://schemas.openxmlformats.org/officeDocument/2006/relationships/customXml" Target="../ink/ink130.xml"/><Relationship Id="rId319" Type="http://schemas.openxmlformats.org/officeDocument/2006/relationships/customXml" Target="../ink/ink158.xml"/><Relationship Id="rId470" Type="http://schemas.openxmlformats.org/officeDocument/2006/relationships/customXml" Target="../ink/ink234.xml"/><Relationship Id="rId526" Type="http://schemas.openxmlformats.org/officeDocument/2006/relationships/customXml" Target="../ink/ink262.xml"/><Relationship Id="rId58" Type="http://schemas.openxmlformats.org/officeDocument/2006/relationships/image" Target="../media/image32.png"/><Relationship Id="rId123" Type="http://schemas.openxmlformats.org/officeDocument/2006/relationships/customXml" Target="../ink/ink60.xml"/><Relationship Id="rId330" Type="http://schemas.openxmlformats.org/officeDocument/2006/relationships/image" Target="../media/image168.png"/><Relationship Id="rId568" Type="http://schemas.openxmlformats.org/officeDocument/2006/relationships/customXml" Target="../ink/ink283.xml"/><Relationship Id="rId165" Type="http://schemas.openxmlformats.org/officeDocument/2006/relationships/customXml" Target="../ink/ink81.xml"/><Relationship Id="rId372" Type="http://schemas.openxmlformats.org/officeDocument/2006/relationships/image" Target="../media/image189.png"/><Relationship Id="rId428" Type="http://schemas.openxmlformats.org/officeDocument/2006/relationships/customXml" Target="../ink/ink213.xml"/><Relationship Id="rId232" Type="http://schemas.openxmlformats.org/officeDocument/2006/relationships/image" Target="../media/image119.png"/><Relationship Id="rId274" Type="http://schemas.openxmlformats.org/officeDocument/2006/relationships/image" Target="../media/image140.png"/><Relationship Id="rId481" Type="http://schemas.openxmlformats.org/officeDocument/2006/relationships/image" Target="../media/image243.png"/><Relationship Id="rId27" Type="http://schemas.openxmlformats.org/officeDocument/2006/relationships/customXml" Target="../ink/ink12.xml"/><Relationship Id="rId69" Type="http://schemas.openxmlformats.org/officeDocument/2006/relationships/customXml" Target="../ink/ink33.xml"/><Relationship Id="rId134" Type="http://schemas.openxmlformats.org/officeDocument/2006/relationships/image" Target="../media/image70.png"/><Relationship Id="rId537" Type="http://schemas.openxmlformats.org/officeDocument/2006/relationships/image" Target="../media/image271.png"/><Relationship Id="rId579" Type="http://schemas.openxmlformats.org/officeDocument/2006/relationships/image" Target="../media/image292.png"/><Relationship Id="rId80" Type="http://schemas.openxmlformats.org/officeDocument/2006/relationships/image" Target="../media/image43.png"/><Relationship Id="rId176" Type="http://schemas.openxmlformats.org/officeDocument/2006/relationships/image" Target="../media/image91.png"/><Relationship Id="rId341" Type="http://schemas.openxmlformats.org/officeDocument/2006/relationships/customXml" Target="../ink/ink169.xml"/><Relationship Id="rId383" Type="http://schemas.openxmlformats.org/officeDocument/2006/relationships/customXml" Target="../ink/ink190.xml"/><Relationship Id="rId439" Type="http://schemas.openxmlformats.org/officeDocument/2006/relationships/image" Target="../media/image222.png"/><Relationship Id="rId590" Type="http://schemas.openxmlformats.org/officeDocument/2006/relationships/customXml" Target="../ink/ink294.xml"/><Relationship Id="rId201" Type="http://schemas.openxmlformats.org/officeDocument/2006/relationships/customXml" Target="../ink/ink99.xml"/><Relationship Id="rId243" Type="http://schemas.openxmlformats.org/officeDocument/2006/relationships/customXml" Target="../ink/ink120.xml"/><Relationship Id="rId285" Type="http://schemas.openxmlformats.org/officeDocument/2006/relationships/customXml" Target="../ink/ink141.xml"/><Relationship Id="rId450" Type="http://schemas.openxmlformats.org/officeDocument/2006/relationships/customXml" Target="../ink/ink224.xml"/><Relationship Id="rId506" Type="http://schemas.openxmlformats.org/officeDocument/2006/relationships/customXml" Target="../ink/ink252.xml"/><Relationship Id="rId38" Type="http://schemas.openxmlformats.org/officeDocument/2006/relationships/image" Target="../media/image22.png"/><Relationship Id="rId103" Type="http://schemas.openxmlformats.org/officeDocument/2006/relationships/customXml" Target="../ink/ink50.xml"/><Relationship Id="rId310" Type="http://schemas.openxmlformats.org/officeDocument/2006/relationships/image" Target="../media/image158.png"/><Relationship Id="rId492" Type="http://schemas.openxmlformats.org/officeDocument/2006/relationships/customXml" Target="../ink/ink245.xml"/><Relationship Id="rId548" Type="http://schemas.openxmlformats.org/officeDocument/2006/relationships/customXml" Target="../ink/ink273.xml"/><Relationship Id="rId91" Type="http://schemas.openxmlformats.org/officeDocument/2006/relationships/customXml" Target="../ink/ink44.xml"/><Relationship Id="rId145" Type="http://schemas.openxmlformats.org/officeDocument/2006/relationships/customXml" Target="../ink/ink71.xml"/><Relationship Id="rId187" Type="http://schemas.openxmlformats.org/officeDocument/2006/relationships/customXml" Target="../ink/ink92.xml"/><Relationship Id="rId352" Type="http://schemas.openxmlformats.org/officeDocument/2006/relationships/image" Target="../media/image179.png"/><Relationship Id="rId394" Type="http://schemas.openxmlformats.org/officeDocument/2006/relationships/image" Target="../media/image200.png"/><Relationship Id="rId408" Type="http://schemas.openxmlformats.org/officeDocument/2006/relationships/image" Target="../media/image207.png"/><Relationship Id="rId212" Type="http://schemas.openxmlformats.org/officeDocument/2006/relationships/image" Target="../media/image109.png"/><Relationship Id="rId254" Type="http://schemas.openxmlformats.org/officeDocument/2006/relationships/image" Target="../media/image130.png"/><Relationship Id="rId49" Type="http://schemas.openxmlformats.org/officeDocument/2006/relationships/customXml" Target="../ink/ink23.xml"/><Relationship Id="rId114" Type="http://schemas.openxmlformats.org/officeDocument/2006/relationships/image" Target="../media/image60.png"/><Relationship Id="rId296" Type="http://schemas.openxmlformats.org/officeDocument/2006/relationships/image" Target="../media/image151.png"/><Relationship Id="rId461" Type="http://schemas.openxmlformats.org/officeDocument/2006/relationships/image" Target="../media/image233.png"/><Relationship Id="rId517" Type="http://schemas.openxmlformats.org/officeDocument/2006/relationships/image" Target="../media/image261.png"/><Relationship Id="rId559" Type="http://schemas.openxmlformats.org/officeDocument/2006/relationships/image" Target="../media/image282.png"/><Relationship Id="rId60" Type="http://schemas.openxmlformats.org/officeDocument/2006/relationships/image" Target="../media/image33.png"/><Relationship Id="rId156" Type="http://schemas.openxmlformats.org/officeDocument/2006/relationships/image" Target="../media/image81.png"/><Relationship Id="rId198" Type="http://schemas.openxmlformats.org/officeDocument/2006/relationships/image" Target="../media/image102.png"/><Relationship Id="rId321" Type="http://schemas.openxmlformats.org/officeDocument/2006/relationships/customXml" Target="../ink/ink159.xml"/><Relationship Id="rId363" Type="http://schemas.openxmlformats.org/officeDocument/2006/relationships/customXml" Target="../ink/ink180.xml"/><Relationship Id="rId419" Type="http://schemas.openxmlformats.org/officeDocument/2006/relationships/image" Target="../media/image212.png"/><Relationship Id="rId570" Type="http://schemas.openxmlformats.org/officeDocument/2006/relationships/customXml" Target="../ink/ink284.xml"/><Relationship Id="rId223" Type="http://schemas.openxmlformats.org/officeDocument/2006/relationships/customXml" Target="../ink/ink110.xml"/><Relationship Id="rId430" Type="http://schemas.openxmlformats.org/officeDocument/2006/relationships/customXml" Target="../ink/ink214.xml"/><Relationship Id="rId18" Type="http://schemas.openxmlformats.org/officeDocument/2006/relationships/image" Target="../media/image11.png"/><Relationship Id="rId265" Type="http://schemas.openxmlformats.org/officeDocument/2006/relationships/customXml" Target="../ink/ink131.xml"/><Relationship Id="rId472" Type="http://schemas.openxmlformats.org/officeDocument/2006/relationships/customXml" Target="../ink/ink235.xml"/><Relationship Id="rId528" Type="http://schemas.openxmlformats.org/officeDocument/2006/relationships/customXml" Target="../ink/ink263.xml"/><Relationship Id="rId125" Type="http://schemas.openxmlformats.org/officeDocument/2006/relationships/customXml" Target="../ink/ink61.xml"/><Relationship Id="rId167" Type="http://schemas.openxmlformats.org/officeDocument/2006/relationships/customXml" Target="../ink/ink82.xml"/><Relationship Id="rId332" Type="http://schemas.openxmlformats.org/officeDocument/2006/relationships/image" Target="../media/image169.png"/><Relationship Id="rId374" Type="http://schemas.openxmlformats.org/officeDocument/2006/relationships/image" Target="../media/image190.png"/><Relationship Id="rId581" Type="http://schemas.openxmlformats.org/officeDocument/2006/relationships/image" Target="../media/image293.png"/><Relationship Id="rId71" Type="http://schemas.openxmlformats.org/officeDocument/2006/relationships/customXml" Target="../ink/ink34.xml"/><Relationship Id="rId234" Type="http://schemas.openxmlformats.org/officeDocument/2006/relationships/image" Target="../media/image120.png"/><Relationship Id="rId2" Type="http://schemas.openxmlformats.org/officeDocument/2006/relationships/notesSlide" Target="../notesSlides/notesSlide3.xml"/><Relationship Id="rId29" Type="http://schemas.openxmlformats.org/officeDocument/2006/relationships/customXml" Target="../ink/ink13.xml"/><Relationship Id="rId276" Type="http://schemas.openxmlformats.org/officeDocument/2006/relationships/image" Target="../media/image141.png"/><Relationship Id="rId441" Type="http://schemas.openxmlformats.org/officeDocument/2006/relationships/image" Target="../media/image223.png"/><Relationship Id="rId483" Type="http://schemas.openxmlformats.org/officeDocument/2006/relationships/image" Target="../media/image244.png"/><Relationship Id="rId539" Type="http://schemas.openxmlformats.org/officeDocument/2006/relationships/image" Target="../media/image272.png"/><Relationship Id="rId40" Type="http://schemas.openxmlformats.org/officeDocument/2006/relationships/image" Target="../media/image23.png"/><Relationship Id="rId136" Type="http://schemas.openxmlformats.org/officeDocument/2006/relationships/image" Target="../media/image71.png"/><Relationship Id="rId178" Type="http://schemas.openxmlformats.org/officeDocument/2006/relationships/image" Target="../media/image92.png"/><Relationship Id="rId301" Type="http://schemas.openxmlformats.org/officeDocument/2006/relationships/customXml" Target="../ink/ink149.xml"/><Relationship Id="rId343" Type="http://schemas.openxmlformats.org/officeDocument/2006/relationships/customXml" Target="../ink/ink170.xml"/><Relationship Id="rId550" Type="http://schemas.openxmlformats.org/officeDocument/2006/relationships/customXml" Target="../ink/ink274.xml"/><Relationship Id="rId82" Type="http://schemas.openxmlformats.org/officeDocument/2006/relationships/image" Target="../media/image44.png"/><Relationship Id="rId203" Type="http://schemas.openxmlformats.org/officeDocument/2006/relationships/customXml" Target="../ink/ink100.xml"/><Relationship Id="rId385" Type="http://schemas.openxmlformats.org/officeDocument/2006/relationships/customXml" Target="../ink/ink191.xml"/><Relationship Id="rId592" Type="http://schemas.openxmlformats.org/officeDocument/2006/relationships/customXml" Target="../ink/ink295.xml"/><Relationship Id="rId245" Type="http://schemas.openxmlformats.org/officeDocument/2006/relationships/customXml" Target="../ink/ink121.xml"/><Relationship Id="rId287" Type="http://schemas.openxmlformats.org/officeDocument/2006/relationships/customXml" Target="../ink/ink142.xml"/><Relationship Id="rId410" Type="http://schemas.openxmlformats.org/officeDocument/2006/relationships/image" Target="../media/image208.png"/><Relationship Id="rId452" Type="http://schemas.openxmlformats.org/officeDocument/2006/relationships/customXml" Target="../ink/ink225.xml"/><Relationship Id="rId494" Type="http://schemas.openxmlformats.org/officeDocument/2006/relationships/customXml" Target="../ink/ink246.xml"/><Relationship Id="rId508" Type="http://schemas.openxmlformats.org/officeDocument/2006/relationships/customXml" Target="../ink/ink253.xml"/><Relationship Id="rId105" Type="http://schemas.openxmlformats.org/officeDocument/2006/relationships/customXml" Target="../ink/ink51.xml"/><Relationship Id="rId147" Type="http://schemas.openxmlformats.org/officeDocument/2006/relationships/customXml" Target="../ink/ink72.xml"/><Relationship Id="rId312" Type="http://schemas.openxmlformats.org/officeDocument/2006/relationships/image" Target="../media/image159.png"/><Relationship Id="rId354" Type="http://schemas.openxmlformats.org/officeDocument/2006/relationships/image" Target="../media/image180.png"/><Relationship Id="rId51" Type="http://schemas.openxmlformats.org/officeDocument/2006/relationships/customXml" Target="../ink/ink24.xml"/><Relationship Id="rId93" Type="http://schemas.openxmlformats.org/officeDocument/2006/relationships/customXml" Target="../ink/ink45.xml"/><Relationship Id="rId189" Type="http://schemas.openxmlformats.org/officeDocument/2006/relationships/customXml" Target="../ink/ink93.xml"/><Relationship Id="rId396" Type="http://schemas.openxmlformats.org/officeDocument/2006/relationships/image" Target="../media/image201.png"/><Relationship Id="rId561" Type="http://schemas.openxmlformats.org/officeDocument/2006/relationships/image" Target="../media/image283.png"/><Relationship Id="rId214" Type="http://schemas.openxmlformats.org/officeDocument/2006/relationships/image" Target="../media/image110.png"/><Relationship Id="rId256" Type="http://schemas.openxmlformats.org/officeDocument/2006/relationships/image" Target="../media/image131.png"/><Relationship Id="rId298" Type="http://schemas.openxmlformats.org/officeDocument/2006/relationships/image" Target="../media/image152.png"/><Relationship Id="rId421" Type="http://schemas.openxmlformats.org/officeDocument/2006/relationships/image" Target="../media/image213.png"/><Relationship Id="rId463" Type="http://schemas.openxmlformats.org/officeDocument/2006/relationships/image" Target="../media/image234.png"/><Relationship Id="rId519" Type="http://schemas.openxmlformats.org/officeDocument/2006/relationships/image" Target="../media/image262.png"/><Relationship Id="rId116" Type="http://schemas.openxmlformats.org/officeDocument/2006/relationships/image" Target="../media/image61.png"/><Relationship Id="rId158" Type="http://schemas.openxmlformats.org/officeDocument/2006/relationships/image" Target="../media/image82.png"/><Relationship Id="rId323" Type="http://schemas.openxmlformats.org/officeDocument/2006/relationships/customXml" Target="../ink/ink160.xml"/><Relationship Id="rId530" Type="http://schemas.openxmlformats.org/officeDocument/2006/relationships/customXml" Target="../ink/ink264.xml"/><Relationship Id="rId20" Type="http://schemas.openxmlformats.org/officeDocument/2006/relationships/image" Target="../media/image12.png"/><Relationship Id="rId62" Type="http://schemas.openxmlformats.org/officeDocument/2006/relationships/image" Target="../media/image34.png"/><Relationship Id="rId365" Type="http://schemas.openxmlformats.org/officeDocument/2006/relationships/customXml" Target="../ink/ink181.xml"/><Relationship Id="rId572" Type="http://schemas.openxmlformats.org/officeDocument/2006/relationships/customXml" Target="../ink/ink285.xml"/><Relationship Id="rId225" Type="http://schemas.openxmlformats.org/officeDocument/2006/relationships/customXml" Target="../ink/ink111.xml"/><Relationship Id="rId267" Type="http://schemas.openxmlformats.org/officeDocument/2006/relationships/customXml" Target="../ink/ink132.xml"/><Relationship Id="rId432" Type="http://schemas.openxmlformats.org/officeDocument/2006/relationships/customXml" Target="../ink/ink215.xml"/><Relationship Id="rId474" Type="http://schemas.openxmlformats.org/officeDocument/2006/relationships/customXml" Target="../ink/ink236.xml"/><Relationship Id="rId127" Type="http://schemas.openxmlformats.org/officeDocument/2006/relationships/customXml" Target="../ink/ink62.xml"/><Relationship Id="rId31" Type="http://schemas.openxmlformats.org/officeDocument/2006/relationships/customXml" Target="../ink/ink14.xml"/><Relationship Id="rId73" Type="http://schemas.openxmlformats.org/officeDocument/2006/relationships/customXml" Target="../ink/ink35.xml"/><Relationship Id="rId169" Type="http://schemas.openxmlformats.org/officeDocument/2006/relationships/customXml" Target="../ink/ink83.xml"/><Relationship Id="rId334" Type="http://schemas.openxmlformats.org/officeDocument/2006/relationships/image" Target="../media/image170.png"/><Relationship Id="rId376" Type="http://schemas.openxmlformats.org/officeDocument/2006/relationships/image" Target="../media/image191.png"/><Relationship Id="rId541" Type="http://schemas.openxmlformats.org/officeDocument/2006/relationships/image" Target="../media/image273.png"/><Relationship Id="rId583" Type="http://schemas.openxmlformats.org/officeDocument/2006/relationships/image" Target="../media/image294.png"/><Relationship Id="rId4" Type="http://schemas.openxmlformats.org/officeDocument/2006/relationships/customXml" Target="../ink/ink1.xml"/><Relationship Id="rId180" Type="http://schemas.openxmlformats.org/officeDocument/2006/relationships/image" Target="../media/image93.png"/><Relationship Id="rId236" Type="http://schemas.openxmlformats.org/officeDocument/2006/relationships/image" Target="../media/image121.png"/><Relationship Id="rId278" Type="http://schemas.openxmlformats.org/officeDocument/2006/relationships/image" Target="../media/image142.png"/><Relationship Id="rId401" Type="http://schemas.openxmlformats.org/officeDocument/2006/relationships/customXml" Target="../ink/ink199.xml"/><Relationship Id="rId443" Type="http://schemas.openxmlformats.org/officeDocument/2006/relationships/image" Target="../media/image224.png"/><Relationship Id="rId303" Type="http://schemas.openxmlformats.org/officeDocument/2006/relationships/customXml" Target="../ink/ink150.xml"/><Relationship Id="rId485" Type="http://schemas.openxmlformats.org/officeDocument/2006/relationships/image" Target="../media/image245.png"/><Relationship Id="rId42" Type="http://schemas.openxmlformats.org/officeDocument/2006/relationships/image" Target="../media/image24.png"/><Relationship Id="rId84" Type="http://schemas.openxmlformats.org/officeDocument/2006/relationships/image" Target="../media/image45.png"/><Relationship Id="rId138" Type="http://schemas.openxmlformats.org/officeDocument/2006/relationships/image" Target="../media/image72.png"/><Relationship Id="rId345" Type="http://schemas.openxmlformats.org/officeDocument/2006/relationships/customXml" Target="../ink/ink171.xml"/><Relationship Id="rId387" Type="http://schemas.openxmlformats.org/officeDocument/2006/relationships/customXml" Target="../ink/ink192.xml"/><Relationship Id="rId510" Type="http://schemas.openxmlformats.org/officeDocument/2006/relationships/customXml" Target="../ink/ink254.xml"/><Relationship Id="rId552" Type="http://schemas.openxmlformats.org/officeDocument/2006/relationships/customXml" Target="../ink/ink275.xml"/><Relationship Id="rId594" Type="http://schemas.openxmlformats.org/officeDocument/2006/relationships/customXml" Target="../ink/ink296.xml"/><Relationship Id="rId191" Type="http://schemas.openxmlformats.org/officeDocument/2006/relationships/customXml" Target="../ink/ink94.xml"/><Relationship Id="rId205" Type="http://schemas.openxmlformats.org/officeDocument/2006/relationships/customXml" Target="../ink/ink101.xml"/><Relationship Id="rId247" Type="http://schemas.openxmlformats.org/officeDocument/2006/relationships/customXml" Target="../ink/ink122.xml"/><Relationship Id="rId412" Type="http://schemas.openxmlformats.org/officeDocument/2006/relationships/customXml" Target="../ink/ink205.xml"/><Relationship Id="rId107" Type="http://schemas.openxmlformats.org/officeDocument/2006/relationships/customXml" Target="../ink/ink52.xml"/><Relationship Id="rId289" Type="http://schemas.openxmlformats.org/officeDocument/2006/relationships/customXml" Target="../ink/ink143.xml"/><Relationship Id="rId454" Type="http://schemas.openxmlformats.org/officeDocument/2006/relationships/customXml" Target="../ink/ink226.xml"/><Relationship Id="rId496" Type="http://schemas.openxmlformats.org/officeDocument/2006/relationships/customXml" Target="../ink/ink247.xml"/><Relationship Id="rId11" Type="http://schemas.openxmlformats.org/officeDocument/2006/relationships/customXml" Target="../ink/ink4.xml"/><Relationship Id="rId53" Type="http://schemas.openxmlformats.org/officeDocument/2006/relationships/customXml" Target="../ink/ink25.xml"/><Relationship Id="rId149" Type="http://schemas.openxmlformats.org/officeDocument/2006/relationships/customXml" Target="../ink/ink73.xml"/><Relationship Id="rId314" Type="http://schemas.openxmlformats.org/officeDocument/2006/relationships/image" Target="../media/image160.png"/><Relationship Id="rId356" Type="http://schemas.openxmlformats.org/officeDocument/2006/relationships/image" Target="../media/image181.png"/><Relationship Id="rId398" Type="http://schemas.openxmlformats.org/officeDocument/2006/relationships/image" Target="../media/image202.png"/><Relationship Id="rId521" Type="http://schemas.openxmlformats.org/officeDocument/2006/relationships/image" Target="../media/image263.png"/><Relationship Id="rId563" Type="http://schemas.openxmlformats.org/officeDocument/2006/relationships/image" Target="../media/image284.png"/><Relationship Id="rId95" Type="http://schemas.openxmlformats.org/officeDocument/2006/relationships/customXml" Target="../ink/ink46.xml"/><Relationship Id="rId160" Type="http://schemas.openxmlformats.org/officeDocument/2006/relationships/image" Target="../media/image83.png"/><Relationship Id="rId216" Type="http://schemas.openxmlformats.org/officeDocument/2006/relationships/image" Target="../media/image111.png"/><Relationship Id="rId423" Type="http://schemas.openxmlformats.org/officeDocument/2006/relationships/image" Target="../media/image214.png"/><Relationship Id="rId258" Type="http://schemas.openxmlformats.org/officeDocument/2006/relationships/image" Target="../media/image132.png"/><Relationship Id="rId465" Type="http://schemas.openxmlformats.org/officeDocument/2006/relationships/image" Target="../media/image235.png"/><Relationship Id="rId22" Type="http://schemas.openxmlformats.org/officeDocument/2006/relationships/image" Target="../media/image13.png"/><Relationship Id="rId64" Type="http://schemas.openxmlformats.org/officeDocument/2006/relationships/image" Target="../media/image35.png"/><Relationship Id="rId118" Type="http://schemas.openxmlformats.org/officeDocument/2006/relationships/image" Target="../media/image62.png"/><Relationship Id="rId325" Type="http://schemas.openxmlformats.org/officeDocument/2006/relationships/customXml" Target="../ink/ink161.xml"/><Relationship Id="rId367" Type="http://schemas.openxmlformats.org/officeDocument/2006/relationships/customXml" Target="../ink/ink182.xml"/><Relationship Id="rId532" Type="http://schemas.openxmlformats.org/officeDocument/2006/relationships/customXml" Target="../ink/ink265.xml"/><Relationship Id="rId574" Type="http://schemas.openxmlformats.org/officeDocument/2006/relationships/customXml" Target="../ink/ink286.xml"/><Relationship Id="rId171" Type="http://schemas.openxmlformats.org/officeDocument/2006/relationships/customXml" Target="../ink/ink84.xml"/><Relationship Id="rId227" Type="http://schemas.openxmlformats.org/officeDocument/2006/relationships/customXml" Target="../ink/ink112.xml"/><Relationship Id="rId269" Type="http://schemas.openxmlformats.org/officeDocument/2006/relationships/customXml" Target="../ink/ink133.xml"/><Relationship Id="rId434" Type="http://schemas.openxmlformats.org/officeDocument/2006/relationships/customXml" Target="../ink/ink216.xml"/><Relationship Id="rId476" Type="http://schemas.openxmlformats.org/officeDocument/2006/relationships/customXml" Target="../ink/ink237.xml"/><Relationship Id="rId33" Type="http://schemas.openxmlformats.org/officeDocument/2006/relationships/customXml" Target="../ink/ink15.xml"/><Relationship Id="rId129" Type="http://schemas.openxmlformats.org/officeDocument/2006/relationships/customXml" Target="../ink/ink63.xml"/><Relationship Id="rId280" Type="http://schemas.openxmlformats.org/officeDocument/2006/relationships/image" Target="../media/image143.png"/><Relationship Id="rId336" Type="http://schemas.openxmlformats.org/officeDocument/2006/relationships/image" Target="../media/image171.png"/><Relationship Id="rId501" Type="http://schemas.openxmlformats.org/officeDocument/2006/relationships/image" Target="../media/image253.png"/><Relationship Id="rId543" Type="http://schemas.openxmlformats.org/officeDocument/2006/relationships/image" Target="../media/image274.png"/><Relationship Id="rId75" Type="http://schemas.openxmlformats.org/officeDocument/2006/relationships/customXml" Target="../ink/ink36.xml"/><Relationship Id="rId140" Type="http://schemas.openxmlformats.org/officeDocument/2006/relationships/image" Target="../media/image73.png"/><Relationship Id="rId182" Type="http://schemas.openxmlformats.org/officeDocument/2006/relationships/image" Target="../media/image94.png"/><Relationship Id="rId378" Type="http://schemas.openxmlformats.org/officeDocument/2006/relationships/image" Target="../media/image192.png"/><Relationship Id="rId403" Type="http://schemas.openxmlformats.org/officeDocument/2006/relationships/customXml" Target="../ink/ink200.xml"/><Relationship Id="rId585" Type="http://schemas.openxmlformats.org/officeDocument/2006/relationships/image" Target="../media/image295.png"/><Relationship Id="rId6" Type="http://schemas.openxmlformats.org/officeDocument/2006/relationships/image" Target="../media/image17.png"/><Relationship Id="rId238" Type="http://schemas.openxmlformats.org/officeDocument/2006/relationships/image" Target="../media/image122.png"/><Relationship Id="rId445" Type="http://schemas.openxmlformats.org/officeDocument/2006/relationships/image" Target="../media/image225.png"/><Relationship Id="rId487" Type="http://schemas.openxmlformats.org/officeDocument/2006/relationships/image" Target="../media/image246.png"/><Relationship Id="rId291" Type="http://schemas.openxmlformats.org/officeDocument/2006/relationships/customXml" Target="../ink/ink144.xml"/><Relationship Id="rId305" Type="http://schemas.openxmlformats.org/officeDocument/2006/relationships/customXml" Target="../ink/ink151.xml"/><Relationship Id="rId347" Type="http://schemas.openxmlformats.org/officeDocument/2006/relationships/customXml" Target="../ink/ink172.xml"/><Relationship Id="rId512" Type="http://schemas.openxmlformats.org/officeDocument/2006/relationships/customXml" Target="../ink/ink255.xml"/><Relationship Id="rId44" Type="http://schemas.openxmlformats.org/officeDocument/2006/relationships/image" Target="../media/image25.png"/><Relationship Id="rId86" Type="http://schemas.openxmlformats.org/officeDocument/2006/relationships/image" Target="../media/image46.png"/><Relationship Id="rId151" Type="http://schemas.openxmlformats.org/officeDocument/2006/relationships/customXml" Target="../ink/ink74.xml"/><Relationship Id="rId389" Type="http://schemas.openxmlformats.org/officeDocument/2006/relationships/customXml" Target="../ink/ink193.xml"/><Relationship Id="rId554" Type="http://schemas.openxmlformats.org/officeDocument/2006/relationships/customXml" Target="../ink/ink276.xml"/><Relationship Id="rId193" Type="http://schemas.openxmlformats.org/officeDocument/2006/relationships/customXml" Target="../ink/ink95.xml"/><Relationship Id="rId207" Type="http://schemas.openxmlformats.org/officeDocument/2006/relationships/customXml" Target="../ink/ink102.xml"/><Relationship Id="rId249" Type="http://schemas.openxmlformats.org/officeDocument/2006/relationships/customXml" Target="../ink/ink123.xml"/><Relationship Id="rId414" Type="http://schemas.openxmlformats.org/officeDocument/2006/relationships/customXml" Target="../ink/ink206.xml"/><Relationship Id="rId456" Type="http://schemas.openxmlformats.org/officeDocument/2006/relationships/customXml" Target="../ink/ink227.xml"/><Relationship Id="rId498" Type="http://schemas.openxmlformats.org/officeDocument/2006/relationships/customXml" Target="../ink/ink248.xml"/><Relationship Id="rId13" Type="http://schemas.openxmlformats.org/officeDocument/2006/relationships/customXml" Target="../ink/ink5.xml"/><Relationship Id="rId109" Type="http://schemas.openxmlformats.org/officeDocument/2006/relationships/customXml" Target="../ink/ink53.xml"/><Relationship Id="rId260" Type="http://schemas.openxmlformats.org/officeDocument/2006/relationships/image" Target="../media/image133.png"/><Relationship Id="rId316" Type="http://schemas.openxmlformats.org/officeDocument/2006/relationships/image" Target="../media/image161.png"/><Relationship Id="rId523" Type="http://schemas.openxmlformats.org/officeDocument/2006/relationships/image" Target="../media/image264.png"/><Relationship Id="rId55" Type="http://schemas.openxmlformats.org/officeDocument/2006/relationships/customXml" Target="../ink/ink26.xml"/><Relationship Id="rId97" Type="http://schemas.openxmlformats.org/officeDocument/2006/relationships/customXml" Target="../ink/ink47.xml"/><Relationship Id="rId120" Type="http://schemas.openxmlformats.org/officeDocument/2006/relationships/image" Target="../media/image63.png"/><Relationship Id="rId358" Type="http://schemas.openxmlformats.org/officeDocument/2006/relationships/image" Target="../media/image182.png"/><Relationship Id="rId565" Type="http://schemas.openxmlformats.org/officeDocument/2006/relationships/image" Target="../media/image285.png"/><Relationship Id="rId162" Type="http://schemas.openxmlformats.org/officeDocument/2006/relationships/image" Target="../media/image84.png"/><Relationship Id="rId218" Type="http://schemas.openxmlformats.org/officeDocument/2006/relationships/image" Target="../media/image112.png"/><Relationship Id="rId425" Type="http://schemas.openxmlformats.org/officeDocument/2006/relationships/image" Target="../media/image215.png"/><Relationship Id="rId467" Type="http://schemas.openxmlformats.org/officeDocument/2006/relationships/image" Target="../media/image236.png"/><Relationship Id="rId271" Type="http://schemas.openxmlformats.org/officeDocument/2006/relationships/customXml" Target="../ink/ink134.xml"/><Relationship Id="rId24" Type="http://schemas.openxmlformats.org/officeDocument/2006/relationships/image" Target="../media/image14.png"/><Relationship Id="rId66" Type="http://schemas.openxmlformats.org/officeDocument/2006/relationships/image" Target="../media/image36.png"/><Relationship Id="rId131" Type="http://schemas.openxmlformats.org/officeDocument/2006/relationships/customXml" Target="../ink/ink64.xml"/><Relationship Id="rId327" Type="http://schemas.openxmlformats.org/officeDocument/2006/relationships/customXml" Target="../ink/ink162.xml"/><Relationship Id="rId369" Type="http://schemas.openxmlformats.org/officeDocument/2006/relationships/customXml" Target="../ink/ink183.xml"/><Relationship Id="rId534" Type="http://schemas.openxmlformats.org/officeDocument/2006/relationships/customXml" Target="../ink/ink266.xml"/><Relationship Id="rId576" Type="http://schemas.openxmlformats.org/officeDocument/2006/relationships/customXml" Target="../ink/ink287.xml"/><Relationship Id="rId173" Type="http://schemas.openxmlformats.org/officeDocument/2006/relationships/customXml" Target="../ink/ink85.xml"/><Relationship Id="rId229" Type="http://schemas.openxmlformats.org/officeDocument/2006/relationships/customXml" Target="../ink/ink113.xml"/><Relationship Id="rId380" Type="http://schemas.openxmlformats.org/officeDocument/2006/relationships/image" Target="../media/image193.png"/><Relationship Id="rId436" Type="http://schemas.openxmlformats.org/officeDocument/2006/relationships/customXml" Target="../ink/ink217.xml"/><Relationship Id="rId240" Type="http://schemas.openxmlformats.org/officeDocument/2006/relationships/image" Target="../media/image123.png"/><Relationship Id="rId478" Type="http://schemas.openxmlformats.org/officeDocument/2006/relationships/customXml" Target="../ink/ink238.xml"/><Relationship Id="rId35" Type="http://schemas.openxmlformats.org/officeDocument/2006/relationships/customXml" Target="../ink/ink16.xml"/><Relationship Id="rId77" Type="http://schemas.openxmlformats.org/officeDocument/2006/relationships/customXml" Target="../ink/ink37.xml"/><Relationship Id="rId100" Type="http://schemas.openxmlformats.org/officeDocument/2006/relationships/image" Target="../media/image53.png"/><Relationship Id="rId282" Type="http://schemas.openxmlformats.org/officeDocument/2006/relationships/image" Target="../media/image144.png"/><Relationship Id="rId338" Type="http://schemas.openxmlformats.org/officeDocument/2006/relationships/image" Target="../media/image172.png"/><Relationship Id="rId503" Type="http://schemas.openxmlformats.org/officeDocument/2006/relationships/image" Target="../media/image254.png"/><Relationship Id="rId545" Type="http://schemas.openxmlformats.org/officeDocument/2006/relationships/image" Target="../media/image275.png"/><Relationship Id="rId587" Type="http://schemas.openxmlformats.org/officeDocument/2006/relationships/image" Target="../media/image296.png"/><Relationship Id="rId8" Type="http://schemas.openxmlformats.org/officeDocument/2006/relationships/image" Target="../media/image6.png"/><Relationship Id="rId142" Type="http://schemas.openxmlformats.org/officeDocument/2006/relationships/image" Target="../media/image74.png"/><Relationship Id="rId184" Type="http://schemas.openxmlformats.org/officeDocument/2006/relationships/image" Target="../media/image95.png"/><Relationship Id="rId391" Type="http://schemas.openxmlformats.org/officeDocument/2006/relationships/customXml" Target="../ink/ink194.xml"/><Relationship Id="rId405" Type="http://schemas.openxmlformats.org/officeDocument/2006/relationships/customXml" Target="../ink/ink201.xml"/><Relationship Id="rId447" Type="http://schemas.openxmlformats.org/officeDocument/2006/relationships/image" Target="../media/image226.png"/><Relationship Id="rId251" Type="http://schemas.openxmlformats.org/officeDocument/2006/relationships/customXml" Target="../ink/ink124.xml"/><Relationship Id="rId489" Type="http://schemas.openxmlformats.org/officeDocument/2006/relationships/image" Target="../media/image247.png"/><Relationship Id="rId46" Type="http://schemas.openxmlformats.org/officeDocument/2006/relationships/image" Target="../media/image26.png"/><Relationship Id="rId293" Type="http://schemas.openxmlformats.org/officeDocument/2006/relationships/customXml" Target="../ink/ink145.xml"/><Relationship Id="rId307" Type="http://schemas.openxmlformats.org/officeDocument/2006/relationships/customXml" Target="../ink/ink152.xml"/><Relationship Id="rId349" Type="http://schemas.openxmlformats.org/officeDocument/2006/relationships/customXml" Target="../ink/ink173.xml"/><Relationship Id="rId514" Type="http://schemas.openxmlformats.org/officeDocument/2006/relationships/customXml" Target="../ink/ink256.xml"/><Relationship Id="rId556" Type="http://schemas.openxmlformats.org/officeDocument/2006/relationships/customXml" Target="../ink/ink277.xml"/><Relationship Id="rId88" Type="http://schemas.openxmlformats.org/officeDocument/2006/relationships/image" Target="../media/image47.png"/><Relationship Id="rId111" Type="http://schemas.openxmlformats.org/officeDocument/2006/relationships/customXml" Target="../ink/ink54.xml"/><Relationship Id="rId153" Type="http://schemas.openxmlformats.org/officeDocument/2006/relationships/customXml" Target="../ink/ink75.xml"/><Relationship Id="rId195" Type="http://schemas.openxmlformats.org/officeDocument/2006/relationships/customXml" Target="../ink/ink96.xml"/><Relationship Id="rId209" Type="http://schemas.openxmlformats.org/officeDocument/2006/relationships/customXml" Target="../ink/ink103.xml"/><Relationship Id="rId360" Type="http://schemas.openxmlformats.org/officeDocument/2006/relationships/image" Target="../media/image183.png"/><Relationship Id="rId416" Type="http://schemas.openxmlformats.org/officeDocument/2006/relationships/customXml" Target="../ink/ink207.xml"/><Relationship Id="rId220" Type="http://schemas.openxmlformats.org/officeDocument/2006/relationships/image" Target="../media/image113.png"/><Relationship Id="rId458" Type="http://schemas.openxmlformats.org/officeDocument/2006/relationships/customXml" Target="../ink/ink228.xml"/><Relationship Id="rId15" Type="http://schemas.openxmlformats.org/officeDocument/2006/relationships/customXml" Target="../ink/ink6.xml"/><Relationship Id="rId57" Type="http://schemas.openxmlformats.org/officeDocument/2006/relationships/customXml" Target="../ink/ink27.xml"/><Relationship Id="rId262" Type="http://schemas.openxmlformats.org/officeDocument/2006/relationships/image" Target="../media/image134.png"/><Relationship Id="rId318" Type="http://schemas.openxmlformats.org/officeDocument/2006/relationships/image" Target="../media/image162.png"/><Relationship Id="rId525" Type="http://schemas.openxmlformats.org/officeDocument/2006/relationships/image" Target="../media/image265.png"/><Relationship Id="rId567" Type="http://schemas.openxmlformats.org/officeDocument/2006/relationships/image" Target="../media/image286.png"/><Relationship Id="rId99" Type="http://schemas.openxmlformats.org/officeDocument/2006/relationships/customXml" Target="../ink/ink48.xml"/><Relationship Id="rId122" Type="http://schemas.openxmlformats.org/officeDocument/2006/relationships/image" Target="../media/image64.png"/><Relationship Id="rId164" Type="http://schemas.openxmlformats.org/officeDocument/2006/relationships/image" Target="../media/image85.png"/><Relationship Id="rId371" Type="http://schemas.openxmlformats.org/officeDocument/2006/relationships/customXml" Target="../ink/ink184.xml"/><Relationship Id="rId427" Type="http://schemas.openxmlformats.org/officeDocument/2006/relationships/image" Target="../media/image216.png"/><Relationship Id="rId469" Type="http://schemas.openxmlformats.org/officeDocument/2006/relationships/image" Target="../media/image237.png"/><Relationship Id="rId26" Type="http://schemas.openxmlformats.org/officeDocument/2006/relationships/image" Target="../media/image15.png"/><Relationship Id="rId231" Type="http://schemas.openxmlformats.org/officeDocument/2006/relationships/customXml" Target="../ink/ink114.xml"/><Relationship Id="rId273" Type="http://schemas.openxmlformats.org/officeDocument/2006/relationships/customXml" Target="../ink/ink135.xml"/><Relationship Id="rId329" Type="http://schemas.openxmlformats.org/officeDocument/2006/relationships/customXml" Target="../ink/ink163.xml"/><Relationship Id="rId480" Type="http://schemas.openxmlformats.org/officeDocument/2006/relationships/customXml" Target="../ink/ink239.xml"/><Relationship Id="rId536" Type="http://schemas.openxmlformats.org/officeDocument/2006/relationships/customXml" Target="../ink/ink267.xml"/><Relationship Id="rId68" Type="http://schemas.openxmlformats.org/officeDocument/2006/relationships/image" Target="../media/image37.png"/><Relationship Id="rId133" Type="http://schemas.openxmlformats.org/officeDocument/2006/relationships/customXml" Target="../ink/ink65.xml"/><Relationship Id="rId175" Type="http://schemas.openxmlformats.org/officeDocument/2006/relationships/customXml" Target="../ink/ink86.xml"/><Relationship Id="rId340" Type="http://schemas.openxmlformats.org/officeDocument/2006/relationships/image" Target="../media/image173.png"/><Relationship Id="rId578" Type="http://schemas.openxmlformats.org/officeDocument/2006/relationships/customXml" Target="../ink/ink288.xml"/><Relationship Id="rId200" Type="http://schemas.openxmlformats.org/officeDocument/2006/relationships/image" Target="../media/image103.png"/><Relationship Id="rId382" Type="http://schemas.openxmlformats.org/officeDocument/2006/relationships/image" Target="../media/image194.png"/><Relationship Id="rId438" Type="http://schemas.openxmlformats.org/officeDocument/2006/relationships/customXml" Target="../ink/ink218.xml"/><Relationship Id="rId242" Type="http://schemas.openxmlformats.org/officeDocument/2006/relationships/image" Target="../media/image124.png"/><Relationship Id="rId284" Type="http://schemas.openxmlformats.org/officeDocument/2006/relationships/image" Target="../media/image145.png"/><Relationship Id="rId491" Type="http://schemas.openxmlformats.org/officeDocument/2006/relationships/image" Target="../media/image248.png"/><Relationship Id="rId505" Type="http://schemas.openxmlformats.org/officeDocument/2006/relationships/image" Target="../media/image255.png"/><Relationship Id="rId37" Type="http://schemas.openxmlformats.org/officeDocument/2006/relationships/customXml" Target="../ink/ink17.xml"/><Relationship Id="rId79" Type="http://schemas.openxmlformats.org/officeDocument/2006/relationships/customXml" Target="../ink/ink38.xml"/><Relationship Id="rId102" Type="http://schemas.openxmlformats.org/officeDocument/2006/relationships/image" Target="../media/image54.png"/><Relationship Id="rId144" Type="http://schemas.openxmlformats.org/officeDocument/2006/relationships/image" Target="../media/image75.png"/><Relationship Id="rId547" Type="http://schemas.openxmlformats.org/officeDocument/2006/relationships/image" Target="../media/image276.png"/><Relationship Id="rId589" Type="http://schemas.openxmlformats.org/officeDocument/2006/relationships/image" Target="../media/image297.png"/><Relationship Id="rId90" Type="http://schemas.openxmlformats.org/officeDocument/2006/relationships/image" Target="../media/image48.png"/><Relationship Id="rId186" Type="http://schemas.openxmlformats.org/officeDocument/2006/relationships/image" Target="../media/image96.png"/><Relationship Id="rId351" Type="http://schemas.openxmlformats.org/officeDocument/2006/relationships/customXml" Target="../ink/ink174.xml"/><Relationship Id="rId393" Type="http://schemas.openxmlformats.org/officeDocument/2006/relationships/customXml" Target="../ink/ink195.xml"/><Relationship Id="rId407" Type="http://schemas.openxmlformats.org/officeDocument/2006/relationships/customXml" Target="../ink/ink202.xml"/><Relationship Id="rId449" Type="http://schemas.openxmlformats.org/officeDocument/2006/relationships/image" Target="../media/image227.png"/><Relationship Id="rId211" Type="http://schemas.openxmlformats.org/officeDocument/2006/relationships/customXml" Target="../ink/ink104.xml"/><Relationship Id="rId253" Type="http://schemas.openxmlformats.org/officeDocument/2006/relationships/customXml" Target="../ink/ink125.xml"/><Relationship Id="rId295" Type="http://schemas.openxmlformats.org/officeDocument/2006/relationships/customXml" Target="../ink/ink146.xml"/><Relationship Id="rId309" Type="http://schemas.openxmlformats.org/officeDocument/2006/relationships/customXml" Target="../ink/ink153.xml"/><Relationship Id="rId460" Type="http://schemas.openxmlformats.org/officeDocument/2006/relationships/customXml" Target="../ink/ink229.xml"/><Relationship Id="rId516" Type="http://schemas.openxmlformats.org/officeDocument/2006/relationships/customXml" Target="../ink/ink257.xml"/><Relationship Id="rId48" Type="http://schemas.openxmlformats.org/officeDocument/2006/relationships/image" Target="../media/image27.png"/><Relationship Id="rId113" Type="http://schemas.openxmlformats.org/officeDocument/2006/relationships/customXml" Target="../ink/ink55.xml"/><Relationship Id="rId320" Type="http://schemas.openxmlformats.org/officeDocument/2006/relationships/image" Target="../media/image163.png"/><Relationship Id="rId558" Type="http://schemas.openxmlformats.org/officeDocument/2006/relationships/customXml" Target="../ink/ink278.xml"/><Relationship Id="rId155" Type="http://schemas.openxmlformats.org/officeDocument/2006/relationships/customXml" Target="../ink/ink76.xml"/><Relationship Id="rId197" Type="http://schemas.openxmlformats.org/officeDocument/2006/relationships/customXml" Target="../ink/ink97.xml"/><Relationship Id="rId362" Type="http://schemas.openxmlformats.org/officeDocument/2006/relationships/image" Target="../media/image184.png"/><Relationship Id="rId418" Type="http://schemas.openxmlformats.org/officeDocument/2006/relationships/customXml" Target="../ink/ink208.xml"/><Relationship Id="rId222" Type="http://schemas.openxmlformats.org/officeDocument/2006/relationships/image" Target="../media/image114.png"/><Relationship Id="rId264" Type="http://schemas.openxmlformats.org/officeDocument/2006/relationships/image" Target="../media/image135.png"/><Relationship Id="rId471" Type="http://schemas.openxmlformats.org/officeDocument/2006/relationships/image" Target="../media/image238.png"/><Relationship Id="rId17" Type="http://schemas.openxmlformats.org/officeDocument/2006/relationships/customXml" Target="../ink/ink7.xml"/><Relationship Id="rId59" Type="http://schemas.openxmlformats.org/officeDocument/2006/relationships/customXml" Target="../ink/ink28.xml"/><Relationship Id="rId124" Type="http://schemas.openxmlformats.org/officeDocument/2006/relationships/image" Target="../media/image65.png"/><Relationship Id="rId527" Type="http://schemas.openxmlformats.org/officeDocument/2006/relationships/image" Target="../media/image266.png"/><Relationship Id="rId569" Type="http://schemas.openxmlformats.org/officeDocument/2006/relationships/image" Target="../media/image287.png"/><Relationship Id="rId70" Type="http://schemas.openxmlformats.org/officeDocument/2006/relationships/image" Target="../media/image38.png"/><Relationship Id="rId166" Type="http://schemas.openxmlformats.org/officeDocument/2006/relationships/image" Target="../media/image86.png"/><Relationship Id="rId331" Type="http://schemas.openxmlformats.org/officeDocument/2006/relationships/customXml" Target="../ink/ink164.xml"/><Relationship Id="rId373" Type="http://schemas.openxmlformats.org/officeDocument/2006/relationships/customXml" Target="../ink/ink185.xml"/><Relationship Id="rId429" Type="http://schemas.openxmlformats.org/officeDocument/2006/relationships/image" Target="../media/image217.png"/><Relationship Id="rId580" Type="http://schemas.openxmlformats.org/officeDocument/2006/relationships/customXml" Target="../ink/ink289.xml"/><Relationship Id="rId1" Type="http://schemas.openxmlformats.org/officeDocument/2006/relationships/slideLayout" Target="../slideLayouts/slideLayout8.xml"/><Relationship Id="rId233" Type="http://schemas.openxmlformats.org/officeDocument/2006/relationships/customXml" Target="../ink/ink115.xml"/><Relationship Id="rId440" Type="http://schemas.openxmlformats.org/officeDocument/2006/relationships/customXml" Target="../ink/ink219.xml"/><Relationship Id="rId28" Type="http://schemas.openxmlformats.org/officeDocument/2006/relationships/image" Target="../media/image16.png"/><Relationship Id="rId275" Type="http://schemas.openxmlformats.org/officeDocument/2006/relationships/customXml" Target="../ink/ink136.xml"/><Relationship Id="rId300" Type="http://schemas.openxmlformats.org/officeDocument/2006/relationships/image" Target="../media/image153.png"/><Relationship Id="rId482" Type="http://schemas.openxmlformats.org/officeDocument/2006/relationships/customXml" Target="../ink/ink240.xml"/><Relationship Id="rId538" Type="http://schemas.openxmlformats.org/officeDocument/2006/relationships/customXml" Target="../ink/ink268.xml"/><Relationship Id="rId81" Type="http://schemas.openxmlformats.org/officeDocument/2006/relationships/customXml" Target="../ink/ink39.xml"/><Relationship Id="rId135" Type="http://schemas.openxmlformats.org/officeDocument/2006/relationships/customXml" Target="../ink/ink66.xml"/><Relationship Id="rId177" Type="http://schemas.openxmlformats.org/officeDocument/2006/relationships/customXml" Target="../ink/ink87.xml"/><Relationship Id="rId342" Type="http://schemas.openxmlformats.org/officeDocument/2006/relationships/image" Target="../media/image174.png"/><Relationship Id="rId384" Type="http://schemas.openxmlformats.org/officeDocument/2006/relationships/image" Target="../media/image195.png"/><Relationship Id="rId591" Type="http://schemas.openxmlformats.org/officeDocument/2006/relationships/image" Target="../media/image298.png"/><Relationship Id="rId202" Type="http://schemas.openxmlformats.org/officeDocument/2006/relationships/image" Target="../media/image104.png"/><Relationship Id="rId244" Type="http://schemas.openxmlformats.org/officeDocument/2006/relationships/image" Target="../media/image125.png"/><Relationship Id="rId39" Type="http://schemas.openxmlformats.org/officeDocument/2006/relationships/customXml" Target="../ink/ink18.xml"/><Relationship Id="rId286" Type="http://schemas.openxmlformats.org/officeDocument/2006/relationships/image" Target="../media/image146.png"/><Relationship Id="rId451" Type="http://schemas.openxmlformats.org/officeDocument/2006/relationships/image" Target="../media/image228.png"/><Relationship Id="rId493" Type="http://schemas.openxmlformats.org/officeDocument/2006/relationships/image" Target="../media/image249.png"/><Relationship Id="rId507" Type="http://schemas.openxmlformats.org/officeDocument/2006/relationships/image" Target="../media/image256.png"/><Relationship Id="rId549" Type="http://schemas.openxmlformats.org/officeDocument/2006/relationships/image" Target="../media/image277.png"/><Relationship Id="rId50" Type="http://schemas.openxmlformats.org/officeDocument/2006/relationships/image" Target="../media/image28.png"/><Relationship Id="rId104" Type="http://schemas.openxmlformats.org/officeDocument/2006/relationships/image" Target="../media/image55.png"/><Relationship Id="rId146" Type="http://schemas.openxmlformats.org/officeDocument/2006/relationships/image" Target="../media/image76.png"/><Relationship Id="rId188" Type="http://schemas.openxmlformats.org/officeDocument/2006/relationships/image" Target="../media/image97.png"/><Relationship Id="rId311" Type="http://schemas.openxmlformats.org/officeDocument/2006/relationships/customXml" Target="../ink/ink154.xml"/><Relationship Id="rId353" Type="http://schemas.openxmlformats.org/officeDocument/2006/relationships/customXml" Target="../ink/ink175.xml"/><Relationship Id="rId395" Type="http://schemas.openxmlformats.org/officeDocument/2006/relationships/customXml" Target="../ink/ink196.xml"/><Relationship Id="rId409" Type="http://schemas.openxmlformats.org/officeDocument/2006/relationships/customXml" Target="../ink/ink203.xml"/><Relationship Id="rId560" Type="http://schemas.openxmlformats.org/officeDocument/2006/relationships/customXml" Target="../ink/ink279.xml"/><Relationship Id="rId92" Type="http://schemas.openxmlformats.org/officeDocument/2006/relationships/image" Target="../media/image49.png"/><Relationship Id="rId213" Type="http://schemas.openxmlformats.org/officeDocument/2006/relationships/customXml" Target="../ink/ink105.xml"/><Relationship Id="rId420" Type="http://schemas.openxmlformats.org/officeDocument/2006/relationships/customXml" Target="../ink/ink209.xml"/><Relationship Id="rId255" Type="http://schemas.openxmlformats.org/officeDocument/2006/relationships/customXml" Target="../ink/ink126.xml"/><Relationship Id="rId297" Type="http://schemas.openxmlformats.org/officeDocument/2006/relationships/customXml" Target="../ink/ink147.xml"/><Relationship Id="rId462" Type="http://schemas.openxmlformats.org/officeDocument/2006/relationships/customXml" Target="../ink/ink230.xml"/><Relationship Id="rId518" Type="http://schemas.openxmlformats.org/officeDocument/2006/relationships/customXml" Target="../ink/ink258.xml"/><Relationship Id="rId115" Type="http://schemas.openxmlformats.org/officeDocument/2006/relationships/customXml" Target="../ink/ink56.xml"/><Relationship Id="rId157" Type="http://schemas.openxmlformats.org/officeDocument/2006/relationships/customXml" Target="../ink/ink77.xml"/><Relationship Id="rId322" Type="http://schemas.openxmlformats.org/officeDocument/2006/relationships/image" Target="../media/image164.png"/><Relationship Id="rId364" Type="http://schemas.openxmlformats.org/officeDocument/2006/relationships/image" Target="../media/image185.png"/><Relationship Id="rId61" Type="http://schemas.openxmlformats.org/officeDocument/2006/relationships/customXml" Target="../ink/ink29.xml"/><Relationship Id="rId199" Type="http://schemas.openxmlformats.org/officeDocument/2006/relationships/customXml" Target="../ink/ink98.xml"/><Relationship Id="rId571" Type="http://schemas.openxmlformats.org/officeDocument/2006/relationships/image" Target="../media/image288.png"/><Relationship Id="rId19" Type="http://schemas.openxmlformats.org/officeDocument/2006/relationships/customXml" Target="../ink/ink8.xml"/><Relationship Id="rId224" Type="http://schemas.openxmlformats.org/officeDocument/2006/relationships/image" Target="../media/image115.png"/><Relationship Id="rId266" Type="http://schemas.openxmlformats.org/officeDocument/2006/relationships/image" Target="../media/image136.png"/><Relationship Id="rId431" Type="http://schemas.openxmlformats.org/officeDocument/2006/relationships/image" Target="../media/image218.png"/><Relationship Id="rId473" Type="http://schemas.openxmlformats.org/officeDocument/2006/relationships/image" Target="../media/image239.png"/><Relationship Id="rId529" Type="http://schemas.openxmlformats.org/officeDocument/2006/relationships/image" Target="../media/image267.png"/><Relationship Id="rId30" Type="http://schemas.openxmlformats.org/officeDocument/2006/relationships/image" Target="../media/image18.png"/><Relationship Id="rId126" Type="http://schemas.openxmlformats.org/officeDocument/2006/relationships/image" Target="../media/image66.png"/><Relationship Id="rId168" Type="http://schemas.openxmlformats.org/officeDocument/2006/relationships/image" Target="../media/image87.png"/><Relationship Id="rId333" Type="http://schemas.openxmlformats.org/officeDocument/2006/relationships/customXml" Target="../ink/ink165.xml"/><Relationship Id="rId540" Type="http://schemas.openxmlformats.org/officeDocument/2006/relationships/customXml" Target="../ink/ink269.xml"/><Relationship Id="rId72" Type="http://schemas.openxmlformats.org/officeDocument/2006/relationships/image" Target="../media/image39.png"/><Relationship Id="rId375" Type="http://schemas.openxmlformats.org/officeDocument/2006/relationships/customXml" Target="../ink/ink186.xml"/><Relationship Id="rId582" Type="http://schemas.openxmlformats.org/officeDocument/2006/relationships/customXml" Target="../ink/ink290.xml"/><Relationship Id="rId3" Type="http://schemas.openxmlformats.org/officeDocument/2006/relationships/image" Target="../media/image4.png"/><Relationship Id="rId235" Type="http://schemas.openxmlformats.org/officeDocument/2006/relationships/customXml" Target="../ink/ink116.xml"/><Relationship Id="rId277" Type="http://schemas.openxmlformats.org/officeDocument/2006/relationships/customXml" Target="../ink/ink137.xml"/><Relationship Id="rId400" Type="http://schemas.openxmlformats.org/officeDocument/2006/relationships/image" Target="../media/image203.png"/><Relationship Id="rId442" Type="http://schemas.openxmlformats.org/officeDocument/2006/relationships/customXml" Target="../ink/ink220.xml"/><Relationship Id="rId484" Type="http://schemas.openxmlformats.org/officeDocument/2006/relationships/customXml" Target="../ink/ink241.xml"/><Relationship Id="rId137" Type="http://schemas.openxmlformats.org/officeDocument/2006/relationships/customXml" Target="../ink/ink67.xml"/><Relationship Id="rId302" Type="http://schemas.openxmlformats.org/officeDocument/2006/relationships/image" Target="../media/image154.png"/><Relationship Id="rId344" Type="http://schemas.openxmlformats.org/officeDocument/2006/relationships/image" Target="../media/image175.png"/><Relationship Id="rId41" Type="http://schemas.openxmlformats.org/officeDocument/2006/relationships/customXml" Target="../ink/ink19.xml"/><Relationship Id="rId83" Type="http://schemas.openxmlformats.org/officeDocument/2006/relationships/customXml" Target="../ink/ink40.xml"/><Relationship Id="rId179" Type="http://schemas.openxmlformats.org/officeDocument/2006/relationships/customXml" Target="../ink/ink88.xml"/><Relationship Id="rId386" Type="http://schemas.openxmlformats.org/officeDocument/2006/relationships/image" Target="../media/image196.png"/><Relationship Id="rId551" Type="http://schemas.openxmlformats.org/officeDocument/2006/relationships/image" Target="../media/image278.png"/><Relationship Id="rId593" Type="http://schemas.openxmlformats.org/officeDocument/2006/relationships/image" Target="../media/image299.png"/><Relationship Id="rId190" Type="http://schemas.openxmlformats.org/officeDocument/2006/relationships/image" Target="../media/image98.png"/><Relationship Id="rId204" Type="http://schemas.openxmlformats.org/officeDocument/2006/relationships/image" Target="../media/image105.png"/><Relationship Id="rId246" Type="http://schemas.openxmlformats.org/officeDocument/2006/relationships/image" Target="../media/image126.png"/><Relationship Id="rId288" Type="http://schemas.openxmlformats.org/officeDocument/2006/relationships/image" Target="../media/image147.png"/><Relationship Id="rId411" Type="http://schemas.openxmlformats.org/officeDocument/2006/relationships/customXml" Target="../ink/ink204.xml"/><Relationship Id="rId453" Type="http://schemas.openxmlformats.org/officeDocument/2006/relationships/image" Target="../media/image229.png"/><Relationship Id="rId509" Type="http://schemas.openxmlformats.org/officeDocument/2006/relationships/image" Target="../media/image257.png"/><Relationship Id="rId106" Type="http://schemas.openxmlformats.org/officeDocument/2006/relationships/image" Target="../media/image56.png"/><Relationship Id="rId313" Type="http://schemas.openxmlformats.org/officeDocument/2006/relationships/customXml" Target="../ink/ink155.xml"/><Relationship Id="rId495" Type="http://schemas.openxmlformats.org/officeDocument/2006/relationships/image" Target="../media/image250.png"/><Relationship Id="rId10" Type="http://schemas.openxmlformats.org/officeDocument/2006/relationships/image" Target="../media/image7.png"/><Relationship Id="rId52" Type="http://schemas.openxmlformats.org/officeDocument/2006/relationships/image" Target="../media/image29.png"/><Relationship Id="rId94" Type="http://schemas.openxmlformats.org/officeDocument/2006/relationships/image" Target="../media/image50.png"/><Relationship Id="rId148" Type="http://schemas.openxmlformats.org/officeDocument/2006/relationships/image" Target="../media/image77.png"/><Relationship Id="rId355" Type="http://schemas.openxmlformats.org/officeDocument/2006/relationships/customXml" Target="../ink/ink176.xml"/><Relationship Id="rId397" Type="http://schemas.openxmlformats.org/officeDocument/2006/relationships/customXml" Target="../ink/ink197.xml"/><Relationship Id="rId520" Type="http://schemas.openxmlformats.org/officeDocument/2006/relationships/customXml" Target="../ink/ink259.xml"/><Relationship Id="rId562" Type="http://schemas.openxmlformats.org/officeDocument/2006/relationships/customXml" Target="../ink/ink280.xml"/><Relationship Id="rId215" Type="http://schemas.openxmlformats.org/officeDocument/2006/relationships/customXml" Target="../ink/ink106.xml"/><Relationship Id="rId257" Type="http://schemas.openxmlformats.org/officeDocument/2006/relationships/customXml" Target="../ink/ink127.xml"/><Relationship Id="rId422" Type="http://schemas.openxmlformats.org/officeDocument/2006/relationships/customXml" Target="../ink/ink210.xml"/><Relationship Id="rId464" Type="http://schemas.openxmlformats.org/officeDocument/2006/relationships/customXml" Target="../ink/ink231.xml"/><Relationship Id="rId299" Type="http://schemas.openxmlformats.org/officeDocument/2006/relationships/customXml" Target="../ink/ink148.xml"/><Relationship Id="rId63" Type="http://schemas.openxmlformats.org/officeDocument/2006/relationships/customXml" Target="../ink/ink30.xml"/><Relationship Id="rId159" Type="http://schemas.openxmlformats.org/officeDocument/2006/relationships/customXml" Target="../ink/ink78.xml"/><Relationship Id="rId366" Type="http://schemas.openxmlformats.org/officeDocument/2006/relationships/image" Target="../media/image186.png"/><Relationship Id="rId573" Type="http://schemas.openxmlformats.org/officeDocument/2006/relationships/image" Target="../media/image289.png"/><Relationship Id="rId226" Type="http://schemas.openxmlformats.org/officeDocument/2006/relationships/image" Target="../media/image116.png"/><Relationship Id="rId433" Type="http://schemas.openxmlformats.org/officeDocument/2006/relationships/image" Target="../media/image219.png"/><Relationship Id="rId74" Type="http://schemas.openxmlformats.org/officeDocument/2006/relationships/image" Target="../media/image40.png"/><Relationship Id="rId377" Type="http://schemas.openxmlformats.org/officeDocument/2006/relationships/customXml" Target="../ink/ink187.xml"/><Relationship Id="rId500" Type="http://schemas.openxmlformats.org/officeDocument/2006/relationships/customXml" Target="../ink/ink249.xml"/><Relationship Id="rId584" Type="http://schemas.openxmlformats.org/officeDocument/2006/relationships/customXml" Target="../ink/ink291.xml"/><Relationship Id="rId237" Type="http://schemas.openxmlformats.org/officeDocument/2006/relationships/customXml" Target="../ink/ink117.xml"/><Relationship Id="rId444" Type="http://schemas.openxmlformats.org/officeDocument/2006/relationships/customXml" Target="../ink/ink221.xml"/><Relationship Id="rId290" Type="http://schemas.openxmlformats.org/officeDocument/2006/relationships/image" Target="../media/image148.png"/><Relationship Id="rId304" Type="http://schemas.openxmlformats.org/officeDocument/2006/relationships/image" Target="../media/image155.png"/><Relationship Id="rId388" Type="http://schemas.openxmlformats.org/officeDocument/2006/relationships/image" Target="../media/image197.png"/><Relationship Id="rId511" Type="http://schemas.openxmlformats.org/officeDocument/2006/relationships/image" Target="../media/image258.png"/><Relationship Id="rId85" Type="http://schemas.openxmlformats.org/officeDocument/2006/relationships/customXml" Target="../ink/ink41.xml"/><Relationship Id="rId150" Type="http://schemas.openxmlformats.org/officeDocument/2006/relationships/image" Target="../media/image78.png"/><Relationship Id="rId595" Type="http://schemas.openxmlformats.org/officeDocument/2006/relationships/image" Target="../media/image300.png"/><Relationship Id="rId248" Type="http://schemas.openxmlformats.org/officeDocument/2006/relationships/image" Target="../media/image127.png"/><Relationship Id="rId455" Type="http://schemas.openxmlformats.org/officeDocument/2006/relationships/image" Target="../media/image230.png"/><Relationship Id="rId12" Type="http://schemas.openxmlformats.org/officeDocument/2006/relationships/image" Target="../media/image8.png"/><Relationship Id="rId108" Type="http://schemas.openxmlformats.org/officeDocument/2006/relationships/image" Target="../media/image57.png"/><Relationship Id="rId315" Type="http://schemas.openxmlformats.org/officeDocument/2006/relationships/customXml" Target="../ink/ink156.xml"/><Relationship Id="rId522" Type="http://schemas.openxmlformats.org/officeDocument/2006/relationships/customXml" Target="../ink/ink260.xml"/><Relationship Id="rId96" Type="http://schemas.openxmlformats.org/officeDocument/2006/relationships/image" Target="../media/image51.png"/><Relationship Id="rId161" Type="http://schemas.openxmlformats.org/officeDocument/2006/relationships/customXml" Target="../ink/ink79.xml"/><Relationship Id="rId399" Type="http://schemas.openxmlformats.org/officeDocument/2006/relationships/customXml" Target="../ink/ink198.xml"/><Relationship Id="rId259" Type="http://schemas.openxmlformats.org/officeDocument/2006/relationships/customXml" Target="../ink/ink128.xml"/><Relationship Id="rId466" Type="http://schemas.openxmlformats.org/officeDocument/2006/relationships/customXml" Target="../ink/ink232.xml"/><Relationship Id="rId23" Type="http://schemas.openxmlformats.org/officeDocument/2006/relationships/customXml" Target="../ink/ink10.xml"/><Relationship Id="rId119" Type="http://schemas.openxmlformats.org/officeDocument/2006/relationships/customXml" Target="../ink/ink58.xml"/><Relationship Id="rId326" Type="http://schemas.openxmlformats.org/officeDocument/2006/relationships/image" Target="../media/image166.png"/><Relationship Id="rId533" Type="http://schemas.openxmlformats.org/officeDocument/2006/relationships/image" Target="../media/image269.png"/><Relationship Id="rId172" Type="http://schemas.openxmlformats.org/officeDocument/2006/relationships/image" Target="../media/image89.png"/><Relationship Id="rId477" Type="http://schemas.openxmlformats.org/officeDocument/2006/relationships/image" Target="../media/image241.png"/><Relationship Id="rId337" Type="http://schemas.openxmlformats.org/officeDocument/2006/relationships/customXml" Target="../ink/ink167.xml"/><Relationship Id="rId34" Type="http://schemas.openxmlformats.org/officeDocument/2006/relationships/image" Target="../media/image20.png"/><Relationship Id="rId544" Type="http://schemas.openxmlformats.org/officeDocument/2006/relationships/customXml" Target="../ink/ink271.xml"/><Relationship Id="rId183" Type="http://schemas.openxmlformats.org/officeDocument/2006/relationships/customXml" Target="../ink/ink90.xml"/><Relationship Id="rId390" Type="http://schemas.openxmlformats.org/officeDocument/2006/relationships/image" Target="../media/image198.png"/><Relationship Id="rId404" Type="http://schemas.openxmlformats.org/officeDocument/2006/relationships/image" Target="../media/image205.png"/><Relationship Id="rId250" Type="http://schemas.openxmlformats.org/officeDocument/2006/relationships/image" Target="../media/image128.png"/><Relationship Id="rId488" Type="http://schemas.openxmlformats.org/officeDocument/2006/relationships/customXml" Target="../ink/ink243.xml"/><Relationship Id="rId45" Type="http://schemas.openxmlformats.org/officeDocument/2006/relationships/customXml" Target="../ink/ink21.xml"/><Relationship Id="rId110" Type="http://schemas.openxmlformats.org/officeDocument/2006/relationships/image" Target="../media/image58.png"/><Relationship Id="rId348" Type="http://schemas.openxmlformats.org/officeDocument/2006/relationships/image" Target="../media/image177.png"/><Relationship Id="rId555" Type="http://schemas.openxmlformats.org/officeDocument/2006/relationships/image" Target="../media/image2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29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30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png"/><Relationship Id="rId4" Type="http://schemas.openxmlformats.org/officeDocument/2006/relationships/customXml" Target="../ink/ink3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DAY-14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 An introduction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Work zone – Key benefits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Additional configuration before deployment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xsappname</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comatstproctravelprocessorapp</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"tenant-mode": "dedicated",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"description": "Security profile of called application",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"scopes":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"role-templates":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"oauth2-configuration":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"token-validity": 60000,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"refresh-token-validity": 2592000,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"redirect-</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uris</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"https://*.cfapps.us10-001.hana.ondemand.com/login/callback"</a:t>
            </a:r>
            <a:endParaRPr kumimoji="0" sz="1400" b="0" i="0" u="none" strike="noStrike" kern="0" cap="none" spc="0" normalizeH="0" baseline="0" noProof="0" dirty="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789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the Dev space in BAS tool</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bas tool and open folder to choose projects folder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have to open terminal and login to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cf</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login -a https://api.cf.us10-001.hana.ondemand.com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sso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Press F1 and choose open application generator to generate Fiori app of template: List Report Template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Select the system as AOC and choose our service binding name for processor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Provide app details, deployment details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launchpad details and create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Right click on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build MTA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archieve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Choose F1, open application info and select deploy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Assign the roles of our Launchpad service to our user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SAP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create a site with name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mylaunchpad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channel manager and refresh the apps which are stored in html5-repository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content manager and choose content explorer and pull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catalog and a group and add our app to them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everyone role and assign the app to the role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site to test our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Repeat the same steps if there is a change in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repository and push our app code (backup)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web hook and use the same in CI CD service so that the application will deploy automatically to BTP cloud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did Anubhav build and deploy fiori</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Git is a source code repository management system, git hub is a repository on internet. We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For cloud system, we use git plugin in eclipse which is provided by SAP. The installation was covered in 3</a:t>
            </a:r>
            <a:r>
              <a:rPr kumimoji="0" lang="en-US" sz="1800" b="0" i="0" u="none" strike="noStrike" kern="0" cap="none" spc="0" normalizeH="0" baseline="30000" noProof="0" dirty="0">
                <a:ln>
                  <a:noFill/>
                </a:ln>
                <a:solidFill>
                  <a:srgbClr val="000000"/>
                </a:solidFill>
                <a:effectLst/>
                <a:uLnTx/>
                <a:uFillTx/>
                <a:latin typeface="Calibri"/>
                <a:ea typeface="Calibri"/>
                <a:cs typeface="Calibri"/>
                <a:sym typeface="Calibri"/>
              </a:rPr>
              <a:t>rd</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session.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Steps: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add the plugin for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abap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git in ADT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account and add a PAT token under developer setting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repository in git hub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Click on Add to link a repository and paste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url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step 3</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 and ABAP on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53764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75E96B-4839-068F-69C5-0193F1C19467}"/>
                  </a:ext>
                </a:extLst>
              </p14:cNvPr>
              <p14:cNvContentPartPr/>
              <p14:nvPr/>
            </p14:nvContentPartPr>
            <p14:xfrm>
              <a:off x="2166480" y="1066680"/>
              <a:ext cx="8994240" cy="1333440"/>
            </p14:xfrm>
          </p:contentPart>
        </mc:Choice>
        <mc:Fallback xmlns="">
          <p:pic>
            <p:nvPicPr>
              <p:cNvPr id="3" name="Ink 2">
                <a:extLst>
                  <a:ext uri="{FF2B5EF4-FFF2-40B4-BE49-F238E27FC236}">
                    <a16:creationId xmlns:a16="http://schemas.microsoft.com/office/drawing/2014/main" id="{F975E96B-4839-068F-69C5-0193F1C19467}"/>
                  </a:ext>
                </a:extLst>
              </p:cNvPr>
              <p:cNvPicPr/>
              <p:nvPr/>
            </p:nvPicPr>
            <p:blipFill>
              <a:blip r:embed="rId5"/>
              <a:stretch>
                <a:fillRect/>
              </a:stretch>
            </p:blipFill>
            <p:spPr>
              <a:xfrm>
                <a:off x="2157120" y="1057320"/>
                <a:ext cx="9012960" cy="13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CAAA55-31B3-5D74-32AC-F4B9C53806C0}"/>
                  </a:ext>
                </a:extLst>
              </p14:cNvPr>
              <p14:cNvContentPartPr/>
              <p14:nvPr/>
            </p14:nvContentPartPr>
            <p14:xfrm>
              <a:off x="9726772" y="4123822"/>
              <a:ext cx="785520" cy="360"/>
            </p14:xfrm>
          </p:contentPart>
        </mc:Choice>
        <mc:Fallback xmlns="">
          <p:pic>
            <p:nvPicPr>
              <p:cNvPr id="4" name="Ink 3">
                <a:extLst>
                  <a:ext uri="{FF2B5EF4-FFF2-40B4-BE49-F238E27FC236}">
                    <a16:creationId xmlns:a16="http://schemas.microsoft.com/office/drawing/2014/main" id="{1ECAAA55-31B3-5D74-32AC-F4B9C53806C0}"/>
                  </a:ext>
                </a:extLst>
              </p:cNvPr>
              <p:cNvPicPr/>
              <p:nvPr/>
            </p:nvPicPr>
            <p:blipFill>
              <a:blip r:embed="rId7"/>
              <a:stretch>
                <a:fillRect/>
              </a:stretch>
            </p:blipFill>
            <p:spPr>
              <a:xfrm>
                <a:off x="9717772" y="4115182"/>
                <a:ext cx="803160" cy="18000"/>
              </a:xfrm>
              <a:prstGeom prst="rect">
                <a:avLst/>
              </a:prstGeom>
            </p:spPr>
          </p:pic>
        </mc:Fallback>
      </mc:AlternateContent>
      <p:grpSp>
        <p:nvGrpSpPr>
          <p:cNvPr id="41" name="Group 40">
            <a:extLst>
              <a:ext uri="{FF2B5EF4-FFF2-40B4-BE49-F238E27FC236}">
                <a16:creationId xmlns:a16="http://schemas.microsoft.com/office/drawing/2014/main" id="{49D090D8-CF5F-4637-C7CE-8C9A80A79A21}"/>
              </a:ext>
            </a:extLst>
          </p:cNvPr>
          <p:cNvGrpSpPr/>
          <p:nvPr/>
        </p:nvGrpSpPr>
        <p:grpSpPr>
          <a:xfrm>
            <a:off x="10415812" y="2669062"/>
            <a:ext cx="1684080" cy="2331360"/>
            <a:chOff x="10415812" y="2669062"/>
            <a:chExt cx="1684080" cy="2331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CF0D8E1-819A-67E7-BCC2-FE39A3377601}"/>
                    </a:ext>
                  </a:extLst>
                </p14:cNvPr>
                <p14:cNvContentPartPr/>
                <p14:nvPr/>
              </p14:nvContentPartPr>
              <p14:xfrm>
                <a:off x="11524972" y="2757262"/>
                <a:ext cx="62280" cy="179640"/>
              </p14:xfrm>
            </p:contentPart>
          </mc:Choice>
          <mc:Fallback xmlns="">
            <p:pic>
              <p:nvPicPr>
                <p:cNvPr id="5" name="Ink 4">
                  <a:extLst>
                    <a:ext uri="{FF2B5EF4-FFF2-40B4-BE49-F238E27FC236}">
                      <a16:creationId xmlns:a16="http://schemas.microsoft.com/office/drawing/2014/main" id="{2CF0D8E1-819A-67E7-BCC2-FE39A3377601}"/>
                    </a:ext>
                  </a:extLst>
                </p:cNvPr>
                <p:cNvPicPr/>
                <p:nvPr/>
              </p:nvPicPr>
              <p:blipFill>
                <a:blip r:embed="rId9"/>
                <a:stretch>
                  <a:fillRect/>
                </a:stretch>
              </p:blipFill>
              <p:spPr>
                <a:xfrm>
                  <a:off x="11515972" y="2748262"/>
                  <a:ext cx="79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9B15593-7119-791A-E1E2-8DCD16F4BE6F}"/>
                    </a:ext>
                  </a:extLst>
                </p14:cNvPr>
                <p14:cNvContentPartPr/>
                <p14:nvPr/>
              </p14:nvContentPartPr>
              <p14:xfrm>
                <a:off x="11603812" y="2783182"/>
                <a:ext cx="106920" cy="168120"/>
              </p14:xfrm>
            </p:contentPart>
          </mc:Choice>
          <mc:Fallback xmlns="">
            <p:pic>
              <p:nvPicPr>
                <p:cNvPr id="6" name="Ink 5">
                  <a:extLst>
                    <a:ext uri="{FF2B5EF4-FFF2-40B4-BE49-F238E27FC236}">
                      <a16:creationId xmlns:a16="http://schemas.microsoft.com/office/drawing/2014/main" id="{99B15593-7119-791A-E1E2-8DCD16F4BE6F}"/>
                    </a:ext>
                  </a:extLst>
                </p:cNvPr>
                <p:cNvPicPr/>
                <p:nvPr/>
              </p:nvPicPr>
              <p:blipFill>
                <a:blip r:embed="rId11"/>
                <a:stretch>
                  <a:fillRect/>
                </a:stretch>
              </p:blipFill>
              <p:spPr>
                <a:xfrm>
                  <a:off x="11595172" y="2774182"/>
                  <a:ext cx="124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35B5930-8FD1-3236-4B71-1D1BC04330A8}"/>
                    </a:ext>
                  </a:extLst>
                </p14:cNvPr>
                <p14:cNvContentPartPr/>
                <p14:nvPr/>
              </p14:nvContentPartPr>
              <p14:xfrm>
                <a:off x="11813332" y="2827462"/>
                <a:ext cx="9000" cy="24120"/>
              </p14:xfrm>
            </p:contentPart>
          </mc:Choice>
          <mc:Fallback xmlns="">
            <p:pic>
              <p:nvPicPr>
                <p:cNvPr id="7" name="Ink 6">
                  <a:extLst>
                    <a:ext uri="{FF2B5EF4-FFF2-40B4-BE49-F238E27FC236}">
                      <a16:creationId xmlns:a16="http://schemas.microsoft.com/office/drawing/2014/main" id="{335B5930-8FD1-3236-4B71-1D1BC04330A8}"/>
                    </a:ext>
                  </a:extLst>
                </p:cNvPr>
                <p:cNvPicPr/>
                <p:nvPr/>
              </p:nvPicPr>
              <p:blipFill>
                <a:blip r:embed="rId13"/>
                <a:stretch>
                  <a:fillRect/>
                </a:stretch>
              </p:blipFill>
              <p:spPr>
                <a:xfrm>
                  <a:off x="11804332" y="2818822"/>
                  <a:ext cx="26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D736712-5169-FA35-BD7E-BCDA880C9572}"/>
                    </a:ext>
                  </a:extLst>
                </p14:cNvPr>
                <p14:cNvContentPartPr/>
                <p14:nvPr/>
              </p14:nvContentPartPr>
              <p14:xfrm>
                <a:off x="11798212" y="2945542"/>
                <a:ext cx="3240" cy="2880"/>
              </p14:xfrm>
            </p:contentPart>
          </mc:Choice>
          <mc:Fallback xmlns="">
            <p:pic>
              <p:nvPicPr>
                <p:cNvPr id="8" name="Ink 7">
                  <a:extLst>
                    <a:ext uri="{FF2B5EF4-FFF2-40B4-BE49-F238E27FC236}">
                      <a16:creationId xmlns:a16="http://schemas.microsoft.com/office/drawing/2014/main" id="{DD736712-5169-FA35-BD7E-BCDA880C9572}"/>
                    </a:ext>
                  </a:extLst>
                </p:cNvPr>
                <p:cNvPicPr/>
                <p:nvPr/>
              </p:nvPicPr>
              <p:blipFill>
                <a:blip r:embed="rId15"/>
                <a:stretch>
                  <a:fillRect/>
                </a:stretch>
              </p:blipFill>
              <p:spPr>
                <a:xfrm>
                  <a:off x="11789572" y="293654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658275-0BB5-F681-C9B5-849CE8F07C7E}"/>
                    </a:ext>
                  </a:extLst>
                </p14:cNvPr>
                <p14:cNvContentPartPr/>
                <p14:nvPr/>
              </p14:nvContentPartPr>
              <p14:xfrm>
                <a:off x="11893612" y="2845462"/>
                <a:ext cx="73080" cy="114120"/>
              </p14:xfrm>
            </p:contentPart>
          </mc:Choice>
          <mc:Fallback xmlns="">
            <p:pic>
              <p:nvPicPr>
                <p:cNvPr id="9" name="Ink 8">
                  <a:extLst>
                    <a:ext uri="{FF2B5EF4-FFF2-40B4-BE49-F238E27FC236}">
                      <a16:creationId xmlns:a16="http://schemas.microsoft.com/office/drawing/2014/main" id="{6B658275-0BB5-F681-C9B5-849CE8F07C7E}"/>
                    </a:ext>
                  </a:extLst>
                </p:cNvPr>
                <p:cNvPicPr/>
                <p:nvPr/>
              </p:nvPicPr>
              <p:blipFill>
                <a:blip r:embed="rId17"/>
                <a:stretch>
                  <a:fillRect/>
                </a:stretch>
              </p:blipFill>
              <p:spPr>
                <a:xfrm>
                  <a:off x="11884612" y="2836822"/>
                  <a:ext cx="90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2343452-9AD9-DA5E-08F4-210941789787}"/>
                    </a:ext>
                  </a:extLst>
                </p14:cNvPr>
                <p14:cNvContentPartPr/>
                <p14:nvPr/>
              </p14:nvContentPartPr>
              <p14:xfrm>
                <a:off x="11991892" y="2872102"/>
                <a:ext cx="91800" cy="111600"/>
              </p14:xfrm>
            </p:contentPart>
          </mc:Choice>
          <mc:Fallback xmlns="">
            <p:pic>
              <p:nvPicPr>
                <p:cNvPr id="10" name="Ink 9">
                  <a:extLst>
                    <a:ext uri="{FF2B5EF4-FFF2-40B4-BE49-F238E27FC236}">
                      <a16:creationId xmlns:a16="http://schemas.microsoft.com/office/drawing/2014/main" id="{72343452-9AD9-DA5E-08F4-210941789787}"/>
                    </a:ext>
                  </a:extLst>
                </p:cNvPr>
                <p:cNvPicPr/>
                <p:nvPr/>
              </p:nvPicPr>
              <p:blipFill>
                <a:blip r:embed="rId19"/>
                <a:stretch>
                  <a:fillRect/>
                </a:stretch>
              </p:blipFill>
              <p:spPr>
                <a:xfrm>
                  <a:off x="11982892" y="2863462"/>
                  <a:ext cx="109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B65B8CC-037E-25C9-0D80-C2742DFF0C5C}"/>
                    </a:ext>
                  </a:extLst>
                </p14:cNvPr>
                <p14:cNvContentPartPr/>
                <p14:nvPr/>
              </p14:nvContentPartPr>
              <p14:xfrm>
                <a:off x="10726492" y="2669062"/>
                <a:ext cx="81360" cy="164160"/>
              </p14:xfrm>
            </p:contentPart>
          </mc:Choice>
          <mc:Fallback xmlns="">
            <p:pic>
              <p:nvPicPr>
                <p:cNvPr id="11" name="Ink 10">
                  <a:extLst>
                    <a:ext uri="{FF2B5EF4-FFF2-40B4-BE49-F238E27FC236}">
                      <a16:creationId xmlns:a16="http://schemas.microsoft.com/office/drawing/2014/main" id="{0B65B8CC-037E-25C9-0D80-C2742DFF0C5C}"/>
                    </a:ext>
                  </a:extLst>
                </p:cNvPr>
                <p:cNvPicPr/>
                <p:nvPr/>
              </p:nvPicPr>
              <p:blipFill>
                <a:blip r:embed="rId21"/>
                <a:stretch>
                  <a:fillRect/>
                </a:stretch>
              </p:blipFill>
              <p:spPr>
                <a:xfrm>
                  <a:off x="10717492" y="2660422"/>
                  <a:ext cx="99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990AF5F-5243-C12E-9CE7-E4EBF430F8E1}"/>
                    </a:ext>
                  </a:extLst>
                </p14:cNvPr>
                <p14:cNvContentPartPr/>
                <p14:nvPr/>
              </p14:nvContentPartPr>
              <p14:xfrm>
                <a:off x="10886332" y="2728102"/>
                <a:ext cx="12960" cy="98280"/>
              </p14:xfrm>
            </p:contentPart>
          </mc:Choice>
          <mc:Fallback xmlns="">
            <p:pic>
              <p:nvPicPr>
                <p:cNvPr id="12" name="Ink 11">
                  <a:extLst>
                    <a:ext uri="{FF2B5EF4-FFF2-40B4-BE49-F238E27FC236}">
                      <a16:creationId xmlns:a16="http://schemas.microsoft.com/office/drawing/2014/main" id="{6990AF5F-5243-C12E-9CE7-E4EBF430F8E1}"/>
                    </a:ext>
                  </a:extLst>
                </p:cNvPr>
                <p:cNvPicPr/>
                <p:nvPr/>
              </p:nvPicPr>
              <p:blipFill>
                <a:blip r:embed="rId23"/>
                <a:stretch>
                  <a:fillRect/>
                </a:stretch>
              </p:blipFill>
              <p:spPr>
                <a:xfrm>
                  <a:off x="10877332" y="2719102"/>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6323F0E-C2DD-57D8-3080-401010719FD3}"/>
                    </a:ext>
                  </a:extLst>
                </p14:cNvPr>
                <p14:cNvContentPartPr/>
                <p14:nvPr/>
              </p14:nvContentPartPr>
              <p14:xfrm>
                <a:off x="11580052" y="3296902"/>
                <a:ext cx="55440" cy="156600"/>
              </p14:xfrm>
            </p:contentPart>
          </mc:Choice>
          <mc:Fallback xmlns="">
            <p:pic>
              <p:nvPicPr>
                <p:cNvPr id="15" name="Ink 14">
                  <a:extLst>
                    <a:ext uri="{FF2B5EF4-FFF2-40B4-BE49-F238E27FC236}">
                      <a16:creationId xmlns:a16="http://schemas.microsoft.com/office/drawing/2014/main" id="{F6323F0E-C2DD-57D8-3080-401010719FD3}"/>
                    </a:ext>
                  </a:extLst>
                </p:cNvPr>
                <p:cNvPicPr/>
                <p:nvPr/>
              </p:nvPicPr>
              <p:blipFill>
                <a:blip r:embed="rId25"/>
                <a:stretch>
                  <a:fillRect/>
                </a:stretch>
              </p:blipFill>
              <p:spPr>
                <a:xfrm>
                  <a:off x="11571412" y="3287902"/>
                  <a:ext cx="73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1532C0-06DB-132C-CD56-706C7C2ABCA5}"/>
                    </a:ext>
                  </a:extLst>
                </p14:cNvPr>
                <p14:cNvContentPartPr/>
                <p14:nvPr/>
              </p14:nvContentPartPr>
              <p14:xfrm>
                <a:off x="11671492" y="3294742"/>
                <a:ext cx="63000" cy="118800"/>
              </p14:xfrm>
            </p:contentPart>
          </mc:Choice>
          <mc:Fallback xmlns="">
            <p:pic>
              <p:nvPicPr>
                <p:cNvPr id="16" name="Ink 15">
                  <a:extLst>
                    <a:ext uri="{FF2B5EF4-FFF2-40B4-BE49-F238E27FC236}">
                      <a16:creationId xmlns:a16="http://schemas.microsoft.com/office/drawing/2014/main" id="{371532C0-06DB-132C-CD56-706C7C2ABCA5}"/>
                    </a:ext>
                  </a:extLst>
                </p:cNvPr>
                <p:cNvPicPr/>
                <p:nvPr/>
              </p:nvPicPr>
              <p:blipFill>
                <a:blip r:embed="rId27"/>
                <a:stretch>
                  <a:fillRect/>
                </a:stretch>
              </p:blipFill>
              <p:spPr>
                <a:xfrm>
                  <a:off x="11662492" y="3286102"/>
                  <a:ext cx="80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FA5E19-4D8A-0361-BCDE-ECB58F6F8767}"/>
                    </a:ext>
                  </a:extLst>
                </p14:cNvPr>
                <p14:cNvContentPartPr/>
                <p14:nvPr/>
              </p14:nvContentPartPr>
              <p14:xfrm>
                <a:off x="11666812" y="3308422"/>
                <a:ext cx="120960" cy="151920"/>
              </p14:xfrm>
            </p:contentPart>
          </mc:Choice>
          <mc:Fallback xmlns="">
            <p:pic>
              <p:nvPicPr>
                <p:cNvPr id="17" name="Ink 16">
                  <a:extLst>
                    <a:ext uri="{FF2B5EF4-FFF2-40B4-BE49-F238E27FC236}">
                      <a16:creationId xmlns:a16="http://schemas.microsoft.com/office/drawing/2014/main" id="{48FA5E19-4D8A-0361-BCDE-ECB58F6F8767}"/>
                    </a:ext>
                  </a:extLst>
                </p:cNvPr>
                <p:cNvPicPr/>
                <p:nvPr/>
              </p:nvPicPr>
              <p:blipFill>
                <a:blip r:embed="rId29"/>
                <a:stretch>
                  <a:fillRect/>
                </a:stretch>
              </p:blipFill>
              <p:spPr>
                <a:xfrm>
                  <a:off x="11657812" y="3299422"/>
                  <a:ext cx="138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54784CA-6C70-CB0B-4035-214CEE09E3DA}"/>
                    </a:ext>
                  </a:extLst>
                </p14:cNvPr>
                <p14:cNvContentPartPr/>
                <p14:nvPr/>
              </p14:nvContentPartPr>
              <p14:xfrm>
                <a:off x="11807212" y="3349462"/>
                <a:ext cx="10800" cy="13680"/>
              </p14:xfrm>
            </p:contentPart>
          </mc:Choice>
          <mc:Fallback xmlns="">
            <p:pic>
              <p:nvPicPr>
                <p:cNvPr id="18" name="Ink 17">
                  <a:extLst>
                    <a:ext uri="{FF2B5EF4-FFF2-40B4-BE49-F238E27FC236}">
                      <a16:creationId xmlns:a16="http://schemas.microsoft.com/office/drawing/2014/main" id="{154784CA-6C70-CB0B-4035-214CEE09E3DA}"/>
                    </a:ext>
                  </a:extLst>
                </p:cNvPr>
                <p:cNvPicPr/>
                <p:nvPr/>
              </p:nvPicPr>
              <p:blipFill>
                <a:blip r:embed="rId31"/>
                <a:stretch>
                  <a:fillRect/>
                </a:stretch>
              </p:blipFill>
              <p:spPr>
                <a:xfrm>
                  <a:off x="11798572" y="3340822"/>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405B77B-DE4E-92B7-1EF2-2138DFF947F4}"/>
                    </a:ext>
                  </a:extLst>
                </p14:cNvPr>
                <p14:cNvContentPartPr/>
                <p14:nvPr/>
              </p14:nvContentPartPr>
              <p14:xfrm>
                <a:off x="11819452" y="3436222"/>
                <a:ext cx="3960" cy="4320"/>
              </p14:xfrm>
            </p:contentPart>
          </mc:Choice>
          <mc:Fallback xmlns="">
            <p:pic>
              <p:nvPicPr>
                <p:cNvPr id="19" name="Ink 18">
                  <a:extLst>
                    <a:ext uri="{FF2B5EF4-FFF2-40B4-BE49-F238E27FC236}">
                      <a16:creationId xmlns:a16="http://schemas.microsoft.com/office/drawing/2014/main" id="{C405B77B-DE4E-92B7-1EF2-2138DFF947F4}"/>
                    </a:ext>
                  </a:extLst>
                </p:cNvPr>
                <p:cNvPicPr/>
                <p:nvPr/>
              </p:nvPicPr>
              <p:blipFill>
                <a:blip r:embed="rId15"/>
                <a:stretch>
                  <a:fillRect/>
                </a:stretch>
              </p:blipFill>
              <p:spPr>
                <a:xfrm>
                  <a:off x="11810812" y="3427582"/>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34A665E-EBCA-CEA2-96AF-1738D76E275A}"/>
                    </a:ext>
                  </a:extLst>
                </p14:cNvPr>
                <p14:cNvContentPartPr/>
                <p14:nvPr/>
              </p14:nvContentPartPr>
              <p14:xfrm>
                <a:off x="11882452" y="3330382"/>
                <a:ext cx="89280" cy="154800"/>
              </p14:xfrm>
            </p:contentPart>
          </mc:Choice>
          <mc:Fallback xmlns="">
            <p:pic>
              <p:nvPicPr>
                <p:cNvPr id="20" name="Ink 19">
                  <a:extLst>
                    <a:ext uri="{FF2B5EF4-FFF2-40B4-BE49-F238E27FC236}">
                      <a16:creationId xmlns:a16="http://schemas.microsoft.com/office/drawing/2014/main" id="{734A665E-EBCA-CEA2-96AF-1738D76E275A}"/>
                    </a:ext>
                  </a:extLst>
                </p:cNvPr>
                <p:cNvPicPr/>
                <p:nvPr/>
              </p:nvPicPr>
              <p:blipFill>
                <a:blip r:embed="rId34"/>
                <a:stretch>
                  <a:fillRect/>
                </a:stretch>
              </p:blipFill>
              <p:spPr>
                <a:xfrm>
                  <a:off x="11873812" y="3321742"/>
                  <a:ext cx="106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E37B2A87-8B78-4F9B-A200-A32BF1A5CF53}"/>
                    </a:ext>
                  </a:extLst>
                </p14:cNvPr>
                <p14:cNvContentPartPr/>
                <p14:nvPr/>
              </p14:nvContentPartPr>
              <p14:xfrm>
                <a:off x="12012412" y="3389062"/>
                <a:ext cx="87480" cy="91440"/>
              </p14:xfrm>
            </p:contentPart>
          </mc:Choice>
          <mc:Fallback xmlns="">
            <p:pic>
              <p:nvPicPr>
                <p:cNvPr id="21" name="Ink 20">
                  <a:extLst>
                    <a:ext uri="{FF2B5EF4-FFF2-40B4-BE49-F238E27FC236}">
                      <a16:creationId xmlns:a16="http://schemas.microsoft.com/office/drawing/2014/main" id="{E37B2A87-8B78-4F9B-A200-A32BF1A5CF53}"/>
                    </a:ext>
                  </a:extLst>
                </p:cNvPr>
                <p:cNvPicPr/>
                <p:nvPr/>
              </p:nvPicPr>
              <p:blipFill>
                <a:blip r:embed="rId36"/>
                <a:stretch>
                  <a:fillRect/>
                </a:stretch>
              </p:blipFill>
              <p:spPr>
                <a:xfrm>
                  <a:off x="12003412" y="3380062"/>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B7B5434-146A-3F71-C1B5-1BC096C21032}"/>
                    </a:ext>
                  </a:extLst>
                </p14:cNvPr>
                <p14:cNvContentPartPr/>
                <p14:nvPr/>
              </p14:nvContentPartPr>
              <p14:xfrm>
                <a:off x="10844932" y="3241822"/>
                <a:ext cx="201600" cy="138240"/>
              </p14:xfrm>
            </p:contentPart>
          </mc:Choice>
          <mc:Fallback xmlns="">
            <p:pic>
              <p:nvPicPr>
                <p:cNvPr id="22" name="Ink 21">
                  <a:extLst>
                    <a:ext uri="{FF2B5EF4-FFF2-40B4-BE49-F238E27FC236}">
                      <a16:creationId xmlns:a16="http://schemas.microsoft.com/office/drawing/2014/main" id="{1B7B5434-146A-3F71-C1B5-1BC096C21032}"/>
                    </a:ext>
                  </a:extLst>
                </p:cNvPr>
                <p:cNvPicPr/>
                <p:nvPr/>
              </p:nvPicPr>
              <p:blipFill>
                <a:blip r:embed="rId38"/>
                <a:stretch>
                  <a:fillRect/>
                </a:stretch>
              </p:blipFill>
              <p:spPr>
                <a:xfrm>
                  <a:off x="10836292" y="3232822"/>
                  <a:ext cx="21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5B1E83E-ADC9-884D-927C-4202A8608E95}"/>
                    </a:ext>
                  </a:extLst>
                </p14:cNvPr>
                <p14:cNvContentPartPr/>
                <p14:nvPr/>
              </p14:nvContentPartPr>
              <p14:xfrm>
                <a:off x="11044732" y="3252982"/>
                <a:ext cx="108000" cy="135000"/>
              </p14:xfrm>
            </p:contentPart>
          </mc:Choice>
          <mc:Fallback xmlns="">
            <p:pic>
              <p:nvPicPr>
                <p:cNvPr id="23" name="Ink 22">
                  <a:extLst>
                    <a:ext uri="{FF2B5EF4-FFF2-40B4-BE49-F238E27FC236}">
                      <a16:creationId xmlns:a16="http://schemas.microsoft.com/office/drawing/2014/main" id="{95B1E83E-ADC9-884D-927C-4202A8608E95}"/>
                    </a:ext>
                  </a:extLst>
                </p:cNvPr>
                <p:cNvPicPr/>
                <p:nvPr/>
              </p:nvPicPr>
              <p:blipFill>
                <a:blip r:embed="rId40"/>
                <a:stretch>
                  <a:fillRect/>
                </a:stretch>
              </p:blipFill>
              <p:spPr>
                <a:xfrm>
                  <a:off x="11035732" y="3243982"/>
                  <a:ext cx="125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8B155516-A2B5-283F-64E9-6EF42EFD4BFE}"/>
                    </a:ext>
                  </a:extLst>
                </p14:cNvPr>
                <p14:cNvContentPartPr/>
                <p14:nvPr/>
              </p14:nvContentPartPr>
              <p14:xfrm>
                <a:off x="11457292" y="2908462"/>
                <a:ext cx="55080" cy="1683720"/>
              </p14:xfrm>
            </p:contentPart>
          </mc:Choice>
          <mc:Fallback xmlns="">
            <p:pic>
              <p:nvPicPr>
                <p:cNvPr id="26" name="Ink 25">
                  <a:extLst>
                    <a:ext uri="{FF2B5EF4-FFF2-40B4-BE49-F238E27FC236}">
                      <a16:creationId xmlns:a16="http://schemas.microsoft.com/office/drawing/2014/main" id="{8B155516-A2B5-283F-64E9-6EF42EFD4BFE}"/>
                    </a:ext>
                  </a:extLst>
                </p:cNvPr>
                <p:cNvPicPr/>
                <p:nvPr/>
              </p:nvPicPr>
              <p:blipFill>
                <a:blip r:embed="rId42"/>
                <a:stretch>
                  <a:fillRect/>
                </a:stretch>
              </p:blipFill>
              <p:spPr>
                <a:xfrm>
                  <a:off x="11448652" y="2899822"/>
                  <a:ext cx="72720" cy="170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85F4EAB-78B5-4A21-8FC9-B5517E061C4C}"/>
                    </a:ext>
                  </a:extLst>
                </p14:cNvPr>
                <p14:cNvContentPartPr/>
                <p14:nvPr/>
              </p14:nvContentPartPr>
              <p14:xfrm>
                <a:off x="11438932" y="4430542"/>
                <a:ext cx="168480" cy="111960"/>
              </p14:xfrm>
            </p:contentPart>
          </mc:Choice>
          <mc:Fallback xmlns="">
            <p:pic>
              <p:nvPicPr>
                <p:cNvPr id="27" name="Ink 26">
                  <a:extLst>
                    <a:ext uri="{FF2B5EF4-FFF2-40B4-BE49-F238E27FC236}">
                      <a16:creationId xmlns:a16="http://schemas.microsoft.com/office/drawing/2014/main" id="{385F4EAB-78B5-4A21-8FC9-B5517E061C4C}"/>
                    </a:ext>
                  </a:extLst>
                </p:cNvPr>
                <p:cNvPicPr/>
                <p:nvPr/>
              </p:nvPicPr>
              <p:blipFill>
                <a:blip r:embed="rId44"/>
                <a:stretch>
                  <a:fillRect/>
                </a:stretch>
              </p:blipFill>
              <p:spPr>
                <a:xfrm>
                  <a:off x="11429932" y="4421902"/>
                  <a:ext cx="186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EE78B0-9813-7656-2566-1117D04C0A7B}"/>
                    </a:ext>
                  </a:extLst>
                </p14:cNvPr>
                <p14:cNvContentPartPr/>
                <p14:nvPr/>
              </p14:nvContentPartPr>
              <p14:xfrm>
                <a:off x="11009812" y="4608382"/>
                <a:ext cx="108360" cy="167040"/>
              </p14:xfrm>
            </p:contentPart>
          </mc:Choice>
          <mc:Fallback xmlns="">
            <p:pic>
              <p:nvPicPr>
                <p:cNvPr id="28" name="Ink 27">
                  <a:extLst>
                    <a:ext uri="{FF2B5EF4-FFF2-40B4-BE49-F238E27FC236}">
                      <a16:creationId xmlns:a16="http://schemas.microsoft.com/office/drawing/2014/main" id="{A6EE78B0-9813-7656-2566-1117D04C0A7B}"/>
                    </a:ext>
                  </a:extLst>
                </p:cNvPr>
                <p:cNvPicPr/>
                <p:nvPr/>
              </p:nvPicPr>
              <p:blipFill>
                <a:blip r:embed="rId46"/>
                <a:stretch>
                  <a:fillRect/>
                </a:stretch>
              </p:blipFill>
              <p:spPr>
                <a:xfrm>
                  <a:off x="11000812" y="4599742"/>
                  <a:ext cx="12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C3857C7-31E2-BBA4-B751-3976C6584B93}"/>
                    </a:ext>
                  </a:extLst>
                </p14:cNvPr>
                <p14:cNvContentPartPr/>
                <p14:nvPr/>
              </p14:nvContentPartPr>
              <p14:xfrm>
                <a:off x="11119612" y="4692982"/>
                <a:ext cx="73080" cy="92160"/>
              </p14:xfrm>
            </p:contentPart>
          </mc:Choice>
          <mc:Fallback xmlns="">
            <p:pic>
              <p:nvPicPr>
                <p:cNvPr id="29" name="Ink 28">
                  <a:extLst>
                    <a:ext uri="{FF2B5EF4-FFF2-40B4-BE49-F238E27FC236}">
                      <a16:creationId xmlns:a16="http://schemas.microsoft.com/office/drawing/2014/main" id="{FC3857C7-31E2-BBA4-B751-3976C6584B93}"/>
                    </a:ext>
                  </a:extLst>
                </p:cNvPr>
                <p:cNvPicPr/>
                <p:nvPr/>
              </p:nvPicPr>
              <p:blipFill>
                <a:blip r:embed="rId48"/>
                <a:stretch>
                  <a:fillRect/>
                </a:stretch>
              </p:blipFill>
              <p:spPr>
                <a:xfrm>
                  <a:off x="11110972" y="4684342"/>
                  <a:ext cx="90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F64F6B6-D09B-36C6-35FF-859C018A7FBB}"/>
                    </a:ext>
                  </a:extLst>
                </p14:cNvPr>
                <p14:cNvContentPartPr/>
                <p14:nvPr/>
              </p14:nvContentPartPr>
              <p14:xfrm>
                <a:off x="11213572" y="4683622"/>
                <a:ext cx="87480" cy="84240"/>
              </p14:xfrm>
            </p:contentPart>
          </mc:Choice>
          <mc:Fallback xmlns="">
            <p:pic>
              <p:nvPicPr>
                <p:cNvPr id="30" name="Ink 29">
                  <a:extLst>
                    <a:ext uri="{FF2B5EF4-FFF2-40B4-BE49-F238E27FC236}">
                      <a16:creationId xmlns:a16="http://schemas.microsoft.com/office/drawing/2014/main" id="{9F64F6B6-D09B-36C6-35FF-859C018A7FBB}"/>
                    </a:ext>
                  </a:extLst>
                </p:cNvPr>
                <p:cNvPicPr/>
                <p:nvPr/>
              </p:nvPicPr>
              <p:blipFill>
                <a:blip r:embed="rId50"/>
                <a:stretch>
                  <a:fillRect/>
                </a:stretch>
              </p:blipFill>
              <p:spPr>
                <a:xfrm>
                  <a:off x="11204932" y="4674982"/>
                  <a:ext cx="105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049BA573-6B12-5A35-8B4E-5AAD3E138B57}"/>
                    </a:ext>
                  </a:extLst>
                </p14:cNvPr>
                <p14:cNvContentPartPr/>
                <p14:nvPr/>
              </p14:nvContentPartPr>
              <p14:xfrm>
                <a:off x="11322292" y="4677862"/>
                <a:ext cx="70560" cy="77760"/>
              </p14:xfrm>
            </p:contentPart>
          </mc:Choice>
          <mc:Fallback xmlns="">
            <p:pic>
              <p:nvPicPr>
                <p:cNvPr id="31" name="Ink 30">
                  <a:extLst>
                    <a:ext uri="{FF2B5EF4-FFF2-40B4-BE49-F238E27FC236}">
                      <a16:creationId xmlns:a16="http://schemas.microsoft.com/office/drawing/2014/main" id="{049BA573-6B12-5A35-8B4E-5AAD3E138B57}"/>
                    </a:ext>
                  </a:extLst>
                </p:cNvPr>
                <p:cNvPicPr/>
                <p:nvPr/>
              </p:nvPicPr>
              <p:blipFill>
                <a:blip r:embed="rId52"/>
                <a:stretch>
                  <a:fillRect/>
                </a:stretch>
              </p:blipFill>
              <p:spPr>
                <a:xfrm>
                  <a:off x="11313652" y="4669222"/>
                  <a:ext cx="88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FC771DF-E8A7-26A1-4686-879155E238D7}"/>
                    </a:ext>
                  </a:extLst>
                </p14:cNvPr>
                <p14:cNvContentPartPr/>
                <p14:nvPr/>
              </p14:nvContentPartPr>
              <p14:xfrm>
                <a:off x="11438572" y="4662022"/>
                <a:ext cx="215640" cy="153720"/>
              </p14:xfrm>
            </p:contentPart>
          </mc:Choice>
          <mc:Fallback xmlns="">
            <p:pic>
              <p:nvPicPr>
                <p:cNvPr id="32" name="Ink 31">
                  <a:extLst>
                    <a:ext uri="{FF2B5EF4-FFF2-40B4-BE49-F238E27FC236}">
                      <a16:creationId xmlns:a16="http://schemas.microsoft.com/office/drawing/2014/main" id="{AFC771DF-E8A7-26A1-4686-879155E238D7}"/>
                    </a:ext>
                  </a:extLst>
                </p:cNvPr>
                <p:cNvPicPr/>
                <p:nvPr/>
              </p:nvPicPr>
              <p:blipFill>
                <a:blip r:embed="rId54"/>
                <a:stretch>
                  <a:fillRect/>
                </a:stretch>
              </p:blipFill>
              <p:spPr>
                <a:xfrm>
                  <a:off x="11429572" y="4653022"/>
                  <a:ext cx="233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F11803A-7C78-F556-2D6B-04D78F8BC2D0}"/>
                    </a:ext>
                  </a:extLst>
                </p14:cNvPr>
                <p14:cNvContentPartPr/>
                <p14:nvPr/>
              </p14:nvContentPartPr>
              <p14:xfrm>
                <a:off x="11115292" y="4876222"/>
                <a:ext cx="213480" cy="105480"/>
              </p14:xfrm>
            </p:contentPart>
          </mc:Choice>
          <mc:Fallback xmlns="">
            <p:pic>
              <p:nvPicPr>
                <p:cNvPr id="33" name="Ink 32">
                  <a:extLst>
                    <a:ext uri="{FF2B5EF4-FFF2-40B4-BE49-F238E27FC236}">
                      <a16:creationId xmlns:a16="http://schemas.microsoft.com/office/drawing/2014/main" id="{FF11803A-7C78-F556-2D6B-04D78F8BC2D0}"/>
                    </a:ext>
                  </a:extLst>
                </p:cNvPr>
                <p:cNvPicPr/>
                <p:nvPr/>
              </p:nvPicPr>
              <p:blipFill>
                <a:blip r:embed="rId56"/>
                <a:stretch>
                  <a:fillRect/>
                </a:stretch>
              </p:blipFill>
              <p:spPr>
                <a:xfrm>
                  <a:off x="11106652" y="4867582"/>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132BD0D-B782-C05F-F696-9CE4C2FA65F4}"/>
                    </a:ext>
                  </a:extLst>
                </p14:cNvPr>
                <p14:cNvContentPartPr/>
                <p14:nvPr/>
              </p14:nvContentPartPr>
              <p14:xfrm>
                <a:off x="11365852" y="4892782"/>
                <a:ext cx="207360" cy="107640"/>
              </p14:xfrm>
            </p:contentPart>
          </mc:Choice>
          <mc:Fallback xmlns="">
            <p:pic>
              <p:nvPicPr>
                <p:cNvPr id="34" name="Ink 33">
                  <a:extLst>
                    <a:ext uri="{FF2B5EF4-FFF2-40B4-BE49-F238E27FC236}">
                      <a16:creationId xmlns:a16="http://schemas.microsoft.com/office/drawing/2014/main" id="{6132BD0D-B782-C05F-F696-9CE4C2FA65F4}"/>
                    </a:ext>
                  </a:extLst>
                </p:cNvPr>
                <p:cNvPicPr/>
                <p:nvPr/>
              </p:nvPicPr>
              <p:blipFill>
                <a:blip r:embed="rId58"/>
                <a:stretch>
                  <a:fillRect/>
                </a:stretch>
              </p:blipFill>
              <p:spPr>
                <a:xfrm>
                  <a:off x="11356852" y="4884142"/>
                  <a:ext cx="225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6F8E225-E0AD-E1C5-D12B-FD755EFC97D1}"/>
                    </a:ext>
                  </a:extLst>
                </p14:cNvPr>
                <p14:cNvContentPartPr/>
                <p14:nvPr/>
              </p14:nvContentPartPr>
              <p14:xfrm>
                <a:off x="11604892" y="4869742"/>
                <a:ext cx="34560" cy="122400"/>
              </p14:xfrm>
            </p:contentPart>
          </mc:Choice>
          <mc:Fallback xmlns="">
            <p:pic>
              <p:nvPicPr>
                <p:cNvPr id="35" name="Ink 34">
                  <a:extLst>
                    <a:ext uri="{FF2B5EF4-FFF2-40B4-BE49-F238E27FC236}">
                      <a16:creationId xmlns:a16="http://schemas.microsoft.com/office/drawing/2014/main" id="{86F8E225-E0AD-E1C5-D12B-FD755EFC97D1}"/>
                    </a:ext>
                  </a:extLst>
                </p:cNvPr>
                <p:cNvPicPr/>
                <p:nvPr/>
              </p:nvPicPr>
              <p:blipFill>
                <a:blip r:embed="rId60"/>
                <a:stretch>
                  <a:fillRect/>
                </a:stretch>
              </p:blipFill>
              <p:spPr>
                <a:xfrm>
                  <a:off x="11595892" y="4860742"/>
                  <a:ext cx="52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FDB63374-BA9A-EF15-B193-AAE467F3986B}"/>
                    </a:ext>
                  </a:extLst>
                </p14:cNvPr>
                <p14:cNvContentPartPr/>
                <p14:nvPr/>
              </p14:nvContentPartPr>
              <p14:xfrm>
                <a:off x="11610292" y="4902862"/>
                <a:ext cx="143280" cy="86040"/>
              </p14:xfrm>
            </p:contentPart>
          </mc:Choice>
          <mc:Fallback xmlns="">
            <p:pic>
              <p:nvPicPr>
                <p:cNvPr id="36" name="Ink 35">
                  <a:extLst>
                    <a:ext uri="{FF2B5EF4-FFF2-40B4-BE49-F238E27FC236}">
                      <a16:creationId xmlns:a16="http://schemas.microsoft.com/office/drawing/2014/main" id="{FDB63374-BA9A-EF15-B193-AAE467F3986B}"/>
                    </a:ext>
                  </a:extLst>
                </p:cNvPr>
                <p:cNvPicPr/>
                <p:nvPr/>
              </p:nvPicPr>
              <p:blipFill>
                <a:blip r:embed="rId62"/>
                <a:stretch>
                  <a:fillRect/>
                </a:stretch>
              </p:blipFill>
              <p:spPr>
                <a:xfrm>
                  <a:off x="11601652" y="4894222"/>
                  <a:ext cx="160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B2F83CF-EFA4-A412-E8E1-B46AFDBF7492}"/>
                    </a:ext>
                  </a:extLst>
                </p14:cNvPr>
                <p14:cNvContentPartPr/>
                <p14:nvPr/>
              </p14:nvContentPartPr>
              <p14:xfrm>
                <a:off x="11778412" y="4865062"/>
                <a:ext cx="164880" cy="108000"/>
              </p14:xfrm>
            </p:contentPart>
          </mc:Choice>
          <mc:Fallback xmlns="">
            <p:pic>
              <p:nvPicPr>
                <p:cNvPr id="37" name="Ink 36">
                  <a:extLst>
                    <a:ext uri="{FF2B5EF4-FFF2-40B4-BE49-F238E27FC236}">
                      <a16:creationId xmlns:a16="http://schemas.microsoft.com/office/drawing/2014/main" id="{8B2F83CF-EFA4-A412-E8E1-B46AFDBF7492}"/>
                    </a:ext>
                  </a:extLst>
                </p:cNvPr>
                <p:cNvPicPr/>
                <p:nvPr/>
              </p:nvPicPr>
              <p:blipFill>
                <a:blip r:embed="rId64"/>
                <a:stretch>
                  <a:fillRect/>
                </a:stretch>
              </p:blipFill>
              <p:spPr>
                <a:xfrm>
                  <a:off x="11769412" y="4856422"/>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1E2C8D1-7562-4257-8D08-23D1D545F212}"/>
                    </a:ext>
                  </a:extLst>
                </p14:cNvPr>
                <p14:cNvContentPartPr/>
                <p14:nvPr/>
              </p14:nvContentPartPr>
              <p14:xfrm>
                <a:off x="10511212" y="4162342"/>
                <a:ext cx="820080" cy="318960"/>
              </p14:xfrm>
            </p:contentPart>
          </mc:Choice>
          <mc:Fallback xmlns="">
            <p:pic>
              <p:nvPicPr>
                <p:cNvPr id="39" name="Ink 38">
                  <a:extLst>
                    <a:ext uri="{FF2B5EF4-FFF2-40B4-BE49-F238E27FC236}">
                      <a16:creationId xmlns:a16="http://schemas.microsoft.com/office/drawing/2014/main" id="{F1E2C8D1-7562-4257-8D08-23D1D545F212}"/>
                    </a:ext>
                  </a:extLst>
                </p:cNvPr>
                <p:cNvPicPr/>
                <p:nvPr/>
              </p:nvPicPr>
              <p:blipFill>
                <a:blip r:embed="rId66"/>
                <a:stretch>
                  <a:fillRect/>
                </a:stretch>
              </p:blipFill>
              <p:spPr>
                <a:xfrm>
                  <a:off x="10502212" y="4153342"/>
                  <a:ext cx="83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2EEBFFF-3007-FCCD-41C3-7D172B68AF7A}"/>
                    </a:ext>
                  </a:extLst>
                </p14:cNvPr>
                <p14:cNvContentPartPr/>
                <p14:nvPr/>
              </p14:nvContentPartPr>
              <p14:xfrm>
                <a:off x="10415812" y="4125622"/>
                <a:ext cx="228600" cy="169920"/>
              </p14:xfrm>
            </p:contentPart>
          </mc:Choice>
          <mc:Fallback xmlns="">
            <p:pic>
              <p:nvPicPr>
                <p:cNvPr id="40" name="Ink 39">
                  <a:extLst>
                    <a:ext uri="{FF2B5EF4-FFF2-40B4-BE49-F238E27FC236}">
                      <a16:creationId xmlns:a16="http://schemas.microsoft.com/office/drawing/2014/main" id="{F2EEBFFF-3007-FCCD-41C3-7D172B68AF7A}"/>
                    </a:ext>
                  </a:extLst>
                </p:cNvPr>
                <p:cNvPicPr/>
                <p:nvPr/>
              </p:nvPicPr>
              <p:blipFill>
                <a:blip r:embed="rId68"/>
                <a:stretch>
                  <a:fillRect/>
                </a:stretch>
              </p:blipFill>
              <p:spPr>
                <a:xfrm>
                  <a:off x="10407172" y="4116982"/>
                  <a:ext cx="246240" cy="187560"/>
                </a:xfrm>
                <a:prstGeom prst="rect">
                  <a:avLst/>
                </a:prstGeom>
              </p:spPr>
            </p:pic>
          </mc:Fallback>
        </mc:AlternateContent>
      </p:grpSp>
      <p:grpSp>
        <p:nvGrpSpPr>
          <p:cNvPr id="50" name="Group 49">
            <a:extLst>
              <a:ext uri="{FF2B5EF4-FFF2-40B4-BE49-F238E27FC236}">
                <a16:creationId xmlns:a16="http://schemas.microsoft.com/office/drawing/2014/main" id="{40913668-3B60-11D3-F361-A4586C70FC24}"/>
              </a:ext>
            </a:extLst>
          </p:cNvPr>
          <p:cNvGrpSpPr/>
          <p:nvPr/>
        </p:nvGrpSpPr>
        <p:grpSpPr>
          <a:xfrm>
            <a:off x="5689372" y="599782"/>
            <a:ext cx="3442320" cy="1030320"/>
            <a:chOff x="5689372" y="599782"/>
            <a:chExt cx="3442320" cy="103032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2814CE47-4894-FD69-A564-E3B10F2B7A22}"/>
                    </a:ext>
                  </a:extLst>
                </p14:cNvPr>
                <p14:cNvContentPartPr/>
                <p14:nvPr/>
              </p14:nvContentPartPr>
              <p14:xfrm>
                <a:off x="5689372" y="599782"/>
                <a:ext cx="3196440" cy="1029600"/>
              </p14:xfrm>
            </p:contentPart>
          </mc:Choice>
          <mc:Fallback xmlns="">
            <p:pic>
              <p:nvPicPr>
                <p:cNvPr id="42" name="Ink 41">
                  <a:extLst>
                    <a:ext uri="{FF2B5EF4-FFF2-40B4-BE49-F238E27FC236}">
                      <a16:creationId xmlns:a16="http://schemas.microsoft.com/office/drawing/2014/main" id="{2814CE47-4894-FD69-A564-E3B10F2B7A22}"/>
                    </a:ext>
                  </a:extLst>
                </p:cNvPr>
                <p:cNvPicPr/>
                <p:nvPr/>
              </p:nvPicPr>
              <p:blipFill>
                <a:blip r:embed="rId70"/>
                <a:stretch>
                  <a:fillRect/>
                </a:stretch>
              </p:blipFill>
              <p:spPr>
                <a:xfrm>
                  <a:off x="5680732" y="591142"/>
                  <a:ext cx="32140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49CB86A-3EC2-A464-722E-846A5F8CBAF2}"/>
                    </a:ext>
                  </a:extLst>
                </p14:cNvPr>
                <p14:cNvContentPartPr/>
                <p14:nvPr/>
              </p14:nvContentPartPr>
              <p14:xfrm>
                <a:off x="8749372" y="1529302"/>
                <a:ext cx="139320" cy="100800"/>
              </p14:xfrm>
            </p:contentPart>
          </mc:Choice>
          <mc:Fallback xmlns="">
            <p:pic>
              <p:nvPicPr>
                <p:cNvPr id="43" name="Ink 42">
                  <a:extLst>
                    <a:ext uri="{FF2B5EF4-FFF2-40B4-BE49-F238E27FC236}">
                      <a16:creationId xmlns:a16="http://schemas.microsoft.com/office/drawing/2014/main" id="{349CB86A-3EC2-A464-722E-846A5F8CBAF2}"/>
                    </a:ext>
                  </a:extLst>
                </p:cNvPr>
                <p:cNvPicPr/>
                <p:nvPr/>
              </p:nvPicPr>
              <p:blipFill>
                <a:blip r:embed="rId72"/>
                <a:stretch>
                  <a:fillRect/>
                </a:stretch>
              </p:blipFill>
              <p:spPr>
                <a:xfrm>
                  <a:off x="8740732" y="1520662"/>
                  <a:ext cx="156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5542EAAD-E29D-C20F-FFA4-DCB777BE71BD}"/>
                    </a:ext>
                  </a:extLst>
                </p14:cNvPr>
                <p14:cNvContentPartPr/>
                <p14:nvPr/>
              </p14:nvContentPartPr>
              <p14:xfrm>
                <a:off x="8420692" y="704542"/>
                <a:ext cx="176400" cy="266760"/>
              </p14:xfrm>
            </p:contentPart>
          </mc:Choice>
          <mc:Fallback xmlns="">
            <p:pic>
              <p:nvPicPr>
                <p:cNvPr id="44" name="Ink 43">
                  <a:extLst>
                    <a:ext uri="{FF2B5EF4-FFF2-40B4-BE49-F238E27FC236}">
                      <a16:creationId xmlns:a16="http://schemas.microsoft.com/office/drawing/2014/main" id="{5542EAAD-E29D-C20F-FFA4-DCB777BE71BD}"/>
                    </a:ext>
                  </a:extLst>
                </p:cNvPr>
                <p:cNvPicPr/>
                <p:nvPr/>
              </p:nvPicPr>
              <p:blipFill>
                <a:blip r:embed="rId74"/>
                <a:stretch>
                  <a:fillRect/>
                </a:stretch>
              </p:blipFill>
              <p:spPr>
                <a:xfrm>
                  <a:off x="8412052" y="695902"/>
                  <a:ext cx="194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979CEA88-02A9-04A7-D4D9-E43EFF01B321}"/>
                    </a:ext>
                  </a:extLst>
                </p14:cNvPr>
                <p14:cNvContentPartPr/>
                <p14:nvPr/>
              </p14:nvContentPartPr>
              <p14:xfrm>
                <a:off x="8635252" y="853582"/>
                <a:ext cx="73080" cy="127440"/>
              </p14:xfrm>
            </p:contentPart>
          </mc:Choice>
          <mc:Fallback xmlns="">
            <p:pic>
              <p:nvPicPr>
                <p:cNvPr id="45" name="Ink 44">
                  <a:extLst>
                    <a:ext uri="{FF2B5EF4-FFF2-40B4-BE49-F238E27FC236}">
                      <a16:creationId xmlns:a16="http://schemas.microsoft.com/office/drawing/2014/main" id="{979CEA88-02A9-04A7-D4D9-E43EFF01B321}"/>
                    </a:ext>
                  </a:extLst>
                </p:cNvPr>
                <p:cNvPicPr/>
                <p:nvPr/>
              </p:nvPicPr>
              <p:blipFill>
                <a:blip r:embed="rId76"/>
                <a:stretch>
                  <a:fillRect/>
                </a:stretch>
              </p:blipFill>
              <p:spPr>
                <a:xfrm>
                  <a:off x="8626252" y="844582"/>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33D44B21-8534-1813-17E7-C07F17B2094F}"/>
                    </a:ext>
                  </a:extLst>
                </p14:cNvPr>
                <p14:cNvContentPartPr/>
                <p14:nvPr/>
              </p14:nvContentPartPr>
              <p14:xfrm>
                <a:off x="8755852" y="867982"/>
                <a:ext cx="270000" cy="144360"/>
              </p14:xfrm>
            </p:contentPart>
          </mc:Choice>
          <mc:Fallback xmlns="">
            <p:pic>
              <p:nvPicPr>
                <p:cNvPr id="46" name="Ink 45">
                  <a:extLst>
                    <a:ext uri="{FF2B5EF4-FFF2-40B4-BE49-F238E27FC236}">
                      <a16:creationId xmlns:a16="http://schemas.microsoft.com/office/drawing/2014/main" id="{33D44B21-8534-1813-17E7-C07F17B2094F}"/>
                    </a:ext>
                  </a:extLst>
                </p:cNvPr>
                <p:cNvPicPr/>
                <p:nvPr/>
              </p:nvPicPr>
              <p:blipFill>
                <a:blip r:embed="rId78"/>
                <a:stretch>
                  <a:fillRect/>
                </a:stretch>
              </p:blipFill>
              <p:spPr>
                <a:xfrm>
                  <a:off x="8747212" y="858982"/>
                  <a:ext cx="287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8CD74EE7-443B-6863-4BDB-311589BED2F0}"/>
                    </a:ext>
                  </a:extLst>
                </p14:cNvPr>
                <p14:cNvContentPartPr/>
                <p14:nvPr/>
              </p14:nvContentPartPr>
              <p14:xfrm>
                <a:off x="8999572" y="819022"/>
                <a:ext cx="21960" cy="15840"/>
              </p14:xfrm>
            </p:contentPart>
          </mc:Choice>
          <mc:Fallback xmlns="">
            <p:pic>
              <p:nvPicPr>
                <p:cNvPr id="48" name="Ink 47">
                  <a:extLst>
                    <a:ext uri="{FF2B5EF4-FFF2-40B4-BE49-F238E27FC236}">
                      <a16:creationId xmlns:a16="http://schemas.microsoft.com/office/drawing/2014/main" id="{8CD74EE7-443B-6863-4BDB-311589BED2F0}"/>
                    </a:ext>
                  </a:extLst>
                </p:cNvPr>
                <p:cNvPicPr/>
                <p:nvPr/>
              </p:nvPicPr>
              <p:blipFill>
                <a:blip r:embed="rId80"/>
                <a:stretch>
                  <a:fillRect/>
                </a:stretch>
              </p:blipFill>
              <p:spPr>
                <a:xfrm>
                  <a:off x="8990572" y="810382"/>
                  <a:ext cx="39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FAA64F0-BB63-C850-3B79-05059A256742}"/>
                    </a:ext>
                  </a:extLst>
                </p14:cNvPr>
                <p14:cNvContentPartPr/>
                <p14:nvPr/>
              </p14:nvContentPartPr>
              <p14:xfrm>
                <a:off x="9004972" y="771502"/>
                <a:ext cx="126720" cy="308520"/>
              </p14:xfrm>
            </p:contentPart>
          </mc:Choice>
          <mc:Fallback xmlns="">
            <p:pic>
              <p:nvPicPr>
                <p:cNvPr id="49" name="Ink 48">
                  <a:extLst>
                    <a:ext uri="{FF2B5EF4-FFF2-40B4-BE49-F238E27FC236}">
                      <a16:creationId xmlns:a16="http://schemas.microsoft.com/office/drawing/2014/main" id="{0FAA64F0-BB63-C850-3B79-05059A256742}"/>
                    </a:ext>
                  </a:extLst>
                </p:cNvPr>
                <p:cNvPicPr/>
                <p:nvPr/>
              </p:nvPicPr>
              <p:blipFill>
                <a:blip r:embed="rId82"/>
                <a:stretch>
                  <a:fillRect/>
                </a:stretch>
              </p:blipFill>
              <p:spPr>
                <a:xfrm>
                  <a:off x="8996332" y="762502"/>
                  <a:ext cx="144360" cy="326160"/>
                </a:xfrm>
                <a:prstGeom prst="rect">
                  <a:avLst/>
                </a:prstGeom>
              </p:spPr>
            </p:pic>
          </mc:Fallback>
        </mc:AlternateContent>
      </p:grpSp>
      <p:grpSp>
        <p:nvGrpSpPr>
          <p:cNvPr id="57" name="Group 56">
            <a:extLst>
              <a:ext uri="{FF2B5EF4-FFF2-40B4-BE49-F238E27FC236}">
                <a16:creationId xmlns:a16="http://schemas.microsoft.com/office/drawing/2014/main" id="{A431A2D0-EAEE-96F1-1718-8956B0C6E4DF}"/>
              </a:ext>
            </a:extLst>
          </p:cNvPr>
          <p:cNvGrpSpPr/>
          <p:nvPr/>
        </p:nvGrpSpPr>
        <p:grpSpPr>
          <a:xfrm>
            <a:off x="9377212" y="2205742"/>
            <a:ext cx="1029240" cy="1154880"/>
            <a:chOff x="9377212" y="2205742"/>
            <a:chExt cx="1029240" cy="115488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C803030-B70F-EFC1-A850-CEF91E87BBDD}"/>
                    </a:ext>
                  </a:extLst>
                </p14:cNvPr>
                <p14:cNvContentPartPr/>
                <p14:nvPr/>
              </p14:nvContentPartPr>
              <p14:xfrm>
                <a:off x="9377212" y="2205742"/>
                <a:ext cx="318960" cy="1058760"/>
              </p14:xfrm>
            </p:contentPart>
          </mc:Choice>
          <mc:Fallback xmlns="">
            <p:pic>
              <p:nvPicPr>
                <p:cNvPr id="51" name="Ink 50">
                  <a:extLst>
                    <a:ext uri="{FF2B5EF4-FFF2-40B4-BE49-F238E27FC236}">
                      <a16:creationId xmlns:a16="http://schemas.microsoft.com/office/drawing/2014/main" id="{EC803030-B70F-EFC1-A850-CEF91E87BBDD}"/>
                    </a:ext>
                  </a:extLst>
                </p:cNvPr>
                <p:cNvPicPr/>
                <p:nvPr/>
              </p:nvPicPr>
              <p:blipFill>
                <a:blip r:embed="rId84"/>
                <a:stretch>
                  <a:fillRect/>
                </a:stretch>
              </p:blipFill>
              <p:spPr>
                <a:xfrm>
                  <a:off x="9368212" y="2196742"/>
                  <a:ext cx="3366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CF375DA3-2CD4-8DD6-38FE-E1796C5FF4CD}"/>
                    </a:ext>
                  </a:extLst>
                </p14:cNvPr>
                <p14:cNvContentPartPr/>
                <p14:nvPr/>
              </p14:nvContentPartPr>
              <p14:xfrm>
                <a:off x="9562612" y="3207262"/>
                <a:ext cx="167760" cy="153360"/>
              </p14:xfrm>
            </p:contentPart>
          </mc:Choice>
          <mc:Fallback xmlns="">
            <p:pic>
              <p:nvPicPr>
                <p:cNvPr id="52" name="Ink 51">
                  <a:extLst>
                    <a:ext uri="{FF2B5EF4-FFF2-40B4-BE49-F238E27FC236}">
                      <a16:creationId xmlns:a16="http://schemas.microsoft.com/office/drawing/2014/main" id="{CF375DA3-2CD4-8DD6-38FE-E1796C5FF4CD}"/>
                    </a:ext>
                  </a:extLst>
                </p:cNvPr>
                <p:cNvPicPr/>
                <p:nvPr/>
              </p:nvPicPr>
              <p:blipFill>
                <a:blip r:embed="rId86"/>
                <a:stretch>
                  <a:fillRect/>
                </a:stretch>
              </p:blipFill>
              <p:spPr>
                <a:xfrm>
                  <a:off x="9553612" y="3198622"/>
                  <a:ext cx="185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22F998C-1FED-0ACD-BB94-EDC5609C9B39}"/>
                    </a:ext>
                  </a:extLst>
                </p14:cNvPr>
                <p14:cNvContentPartPr/>
                <p14:nvPr/>
              </p14:nvContentPartPr>
              <p14:xfrm>
                <a:off x="9857092" y="2631982"/>
                <a:ext cx="132480" cy="331920"/>
              </p14:xfrm>
            </p:contentPart>
          </mc:Choice>
          <mc:Fallback xmlns="">
            <p:pic>
              <p:nvPicPr>
                <p:cNvPr id="53" name="Ink 52">
                  <a:extLst>
                    <a:ext uri="{FF2B5EF4-FFF2-40B4-BE49-F238E27FC236}">
                      <a16:creationId xmlns:a16="http://schemas.microsoft.com/office/drawing/2014/main" id="{922F998C-1FED-0ACD-BB94-EDC5609C9B39}"/>
                    </a:ext>
                  </a:extLst>
                </p:cNvPr>
                <p:cNvPicPr/>
                <p:nvPr/>
              </p:nvPicPr>
              <p:blipFill>
                <a:blip r:embed="rId88"/>
                <a:stretch>
                  <a:fillRect/>
                </a:stretch>
              </p:blipFill>
              <p:spPr>
                <a:xfrm>
                  <a:off x="9848092" y="2622982"/>
                  <a:ext cx="150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D36064D5-CA27-81D2-3179-F79E0F6CDDA8}"/>
                    </a:ext>
                  </a:extLst>
                </p14:cNvPr>
                <p14:cNvContentPartPr/>
                <p14:nvPr/>
              </p14:nvContentPartPr>
              <p14:xfrm>
                <a:off x="10001812" y="2726662"/>
                <a:ext cx="112320" cy="188640"/>
              </p14:xfrm>
            </p:contentPart>
          </mc:Choice>
          <mc:Fallback xmlns="">
            <p:pic>
              <p:nvPicPr>
                <p:cNvPr id="54" name="Ink 53">
                  <a:extLst>
                    <a:ext uri="{FF2B5EF4-FFF2-40B4-BE49-F238E27FC236}">
                      <a16:creationId xmlns:a16="http://schemas.microsoft.com/office/drawing/2014/main" id="{D36064D5-CA27-81D2-3179-F79E0F6CDDA8}"/>
                    </a:ext>
                  </a:extLst>
                </p:cNvPr>
                <p:cNvPicPr/>
                <p:nvPr/>
              </p:nvPicPr>
              <p:blipFill>
                <a:blip r:embed="rId90"/>
                <a:stretch>
                  <a:fillRect/>
                </a:stretch>
              </p:blipFill>
              <p:spPr>
                <a:xfrm>
                  <a:off x="9992812" y="2717662"/>
                  <a:ext cx="12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942CFC31-1ECE-3E21-971C-6CCDD02E695D}"/>
                    </a:ext>
                  </a:extLst>
                </p14:cNvPr>
                <p14:cNvContentPartPr/>
                <p14:nvPr/>
              </p14:nvContentPartPr>
              <p14:xfrm>
                <a:off x="10158412" y="2724502"/>
                <a:ext cx="72720" cy="185040"/>
              </p14:xfrm>
            </p:contentPart>
          </mc:Choice>
          <mc:Fallback xmlns="">
            <p:pic>
              <p:nvPicPr>
                <p:cNvPr id="55" name="Ink 54">
                  <a:extLst>
                    <a:ext uri="{FF2B5EF4-FFF2-40B4-BE49-F238E27FC236}">
                      <a16:creationId xmlns:a16="http://schemas.microsoft.com/office/drawing/2014/main" id="{942CFC31-1ECE-3E21-971C-6CCDD02E695D}"/>
                    </a:ext>
                  </a:extLst>
                </p:cNvPr>
                <p:cNvPicPr/>
                <p:nvPr/>
              </p:nvPicPr>
              <p:blipFill>
                <a:blip r:embed="rId92"/>
                <a:stretch>
                  <a:fillRect/>
                </a:stretch>
              </p:blipFill>
              <p:spPr>
                <a:xfrm>
                  <a:off x="10149412" y="2715502"/>
                  <a:ext cx="9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E3FA8E9-ADF6-29D4-FB3F-4ABA6C48A615}"/>
                    </a:ext>
                  </a:extLst>
                </p14:cNvPr>
                <p14:cNvContentPartPr/>
                <p14:nvPr/>
              </p14:nvContentPartPr>
              <p14:xfrm>
                <a:off x="10272892" y="2620822"/>
                <a:ext cx="133560" cy="277920"/>
              </p14:xfrm>
            </p:contentPart>
          </mc:Choice>
          <mc:Fallback xmlns="">
            <p:pic>
              <p:nvPicPr>
                <p:cNvPr id="56" name="Ink 55">
                  <a:extLst>
                    <a:ext uri="{FF2B5EF4-FFF2-40B4-BE49-F238E27FC236}">
                      <a16:creationId xmlns:a16="http://schemas.microsoft.com/office/drawing/2014/main" id="{9E3FA8E9-ADF6-29D4-FB3F-4ABA6C48A615}"/>
                    </a:ext>
                  </a:extLst>
                </p:cNvPr>
                <p:cNvPicPr/>
                <p:nvPr/>
              </p:nvPicPr>
              <p:blipFill>
                <a:blip r:embed="rId94"/>
                <a:stretch>
                  <a:fillRect/>
                </a:stretch>
              </p:blipFill>
              <p:spPr>
                <a:xfrm>
                  <a:off x="10264252" y="2612182"/>
                  <a:ext cx="151200" cy="295560"/>
                </a:xfrm>
                <a:prstGeom prst="rect">
                  <a:avLst/>
                </a:prstGeom>
              </p:spPr>
            </p:pic>
          </mc:Fallback>
        </mc:AlternateContent>
      </p:grpSp>
      <p:grpSp>
        <p:nvGrpSpPr>
          <p:cNvPr id="60" name="Group 59">
            <a:extLst>
              <a:ext uri="{FF2B5EF4-FFF2-40B4-BE49-F238E27FC236}">
                <a16:creationId xmlns:a16="http://schemas.microsoft.com/office/drawing/2014/main" id="{731FC510-5B15-C7DA-0867-456C08E5DE85}"/>
              </a:ext>
            </a:extLst>
          </p:cNvPr>
          <p:cNvGrpSpPr/>
          <p:nvPr/>
        </p:nvGrpSpPr>
        <p:grpSpPr>
          <a:xfrm>
            <a:off x="9837292" y="4068382"/>
            <a:ext cx="353160" cy="85320"/>
            <a:chOff x="9837292" y="4068382"/>
            <a:chExt cx="353160" cy="85320"/>
          </a:xfrm>
        </p:grpSpPr>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D4DD89E8-4A3E-E557-A3DC-36F86FC997A1}"/>
                    </a:ext>
                  </a:extLst>
                </p14:cNvPr>
                <p14:cNvContentPartPr/>
                <p14:nvPr/>
              </p14:nvContentPartPr>
              <p14:xfrm>
                <a:off x="9837292" y="4068382"/>
                <a:ext cx="347040" cy="13320"/>
              </p14:xfrm>
            </p:contentPart>
          </mc:Choice>
          <mc:Fallback xmlns="">
            <p:pic>
              <p:nvPicPr>
                <p:cNvPr id="58" name="Ink 57">
                  <a:extLst>
                    <a:ext uri="{FF2B5EF4-FFF2-40B4-BE49-F238E27FC236}">
                      <a16:creationId xmlns:a16="http://schemas.microsoft.com/office/drawing/2014/main" id="{D4DD89E8-4A3E-E557-A3DC-36F86FC997A1}"/>
                    </a:ext>
                  </a:extLst>
                </p:cNvPr>
                <p:cNvPicPr/>
                <p:nvPr/>
              </p:nvPicPr>
              <p:blipFill>
                <a:blip r:embed="rId96"/>
                <a:stretch>
                  <a:fillRect/>
                </a:stretch>
              </p:blipFill>
              <p:spPr>
                <a:xfrm>
                  <a:off x="9828652" y="4059742"/>
                  <a:ext cx="36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CBEF9B39-2498-AE7C-F6A4-9021276B880D}"/>
                    </a:ext>
                  </a:extLst>
                </p14:cNvPr>
                <p14:cNvContentPartPr/>
                <p14:nvPr/>
              </p14:nvContentPartPr>
              <p14:xfrm>
                <a:off x="9881572" y="4147942"/>
                <a:ext cx="308880" cy="5760"/>
              </p14:xfrm>
            </p:contentPart>
          </mc:Choice>
          <mc:Fallback xmlns="">
            <p:pic>
              <p:nvPicPr>
                <p:cNvPr id="59" name="Ink 58">
                  <a:extLst>
                    <a:ext uri="{FF2B5EF4-FFF2-40B4-BE49-F238E27FC236}">
                      <a16:creationId xmlns:a16="http://schemas.microsoft.com/office/drawing/2014/main" id="{CBEF9B39-2498-AE7C-F6A4-9021276B880D}"/>
                    </a:ext>
                  </a:extLst>
                </p:cNvPr>
                <p:cNvPicPr/>
                <p:nvPr/>
              </p:nvPicPr>
              <p:blipFill>
                <a:blip r:embed="rId98"/>
                <a:stretch>
                  <a:fillRect/>
                </a:stretch>
              </p:blipFill>
              <p:spPr>
                <a:xfrm>
                  <a:off x="9872572" y="4138942"/>
                  <a:ext cx="326520" cy="23400"/>
                </a:xfrm>
                <a:prstGeom prst="rect">
                  <a:avLst/>
                </a:prstGeom>
              </p:spPr>
            </p:pic>
          </mc:Fallback>
        </mc:AlternateContent>
      </p:grpSp>
    </p:spTree>
    <p:extLst>
      <p:ext uri="{BB962C8B-B14F-4D97-AF65-F5344CB8AC3E}">
        <p14:creationId xmlns:p14="http://schemas.microsoft.com/office/powerpoint/2010/main" val="374063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endParaRP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of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F012BF6A-7401-14BB-5D16-7B9BB93FFC96}"/>
              </a:ext>
            </a:extLst>
          </p:cNvPr>
          <p:cNvSpPr txBox="1"/>
          <p:nvPr/>
        </p:nvSpPr>
        <p:spPr>
          <a:xfrm>
            <a:off x="191294" y="785526"/>
            <a:ext cx="11867740" cy="2246769"/>
          </a:xfrm>
          <a:prstGeom prst="rect">
            <a:avLst/>
          </a:prstGeom>
          <a:noFill/>
        </p:spPr>
        <p:txBody>
          <a:bodyPr wrap="square">
            <a:spAutoFit/>
          </a:bodyPr>
          <a:lstStyle/>
          <a:p>
            <a:r>
              <a:rPr lang="en-US" b="0" i="0" dirty="0">
                <a:solidFill>
                  <a:srgbClr val="475E75"/>
                </a:solidFill>
                <a:effectLst/>
                <a:latin typeface="72" panose="020B0503030000000003" pitchFamily="34" charset="0"/>
              </a:rPr>
              <a:t>With the 2102 release, the SAP BTP ABAP Environment opened up the door for analytics developments. The programming model follows the same “RAP” paradigm as in the transactional world: The entity model is implemented with CDS views that make use of additional analytical annotations that were now also released for the usage in the BTP ABAP Environment ("Steampunk”).</a:t>
            </a:r>
            <a:br>
              <a:rPr lang="en-US" dirty="0"/>
            </a:br>
            <a:br>
              <a:rPr lang="en-US" dirty="0"/>
            </a:br>
            <a:r>
              <a:rPr lang="en-US" b="0" i="0" dirty="0">
                <a:solidFill>
                  <a:srgbClr val="475E75"/>
                </a:solidFill>
                <a:effectLst/>
                <a:latin typeface="72" panose="020B0503030000000003" pitchFamily="34" charset="0"/>
              </a:rPr>
              <a:t>As there is no access to the analytical backend transactions nor to the analytical key user tools, an analytical preview was also introduced, so that a developer can test his developments directly in the ABAP Development Tools.</a:t>
            </a:r>
            <a:br>
              <a:rPr lang="en-US" dirty="0"/>
            </a:br>
            <a:br>
              <a:rPr lang="en-US" dirty="0"/>
            </a:br>
            <a:r>
              <a:rPr lang="en-US" b="0" i="0" dirty="0">
                <a:solidFill>
                  <a:srgbClr val="475E75"/>
                </a:solidFill>
                <a:effectLst/>
                <a:latin typeface="72" panose="020B0503030000000003" pitchFamily="34" charset="0"/>
              </a:rPr>
              <a:t>Another novelty is the introduction of an analytical service exposure. For an analytical service to be used as real time connection with a supported client (like e.g., SAP Analytics Cloud), the SAP Information Access protocol (</a:t>
            </a:r>
            <a:r>
              <a:rPr lang="en-US" b="0" i="0" dirty="0" err="1">
                <a:solidFill>
                  <a:srgbClr val="475E75"/>
                </a:solidFill>
                <a:effectLst/>
                <a:latin typeface="72" panose="020B0503030000000003" pitchFamily="34" charset="0"/>
              </a:rPr>
              <a:t>InA</a:t>
            </a:r>
            <a:r>
              <a:rPr lang="en-US" b="0" i="0" dirty="0">
                <a:solidFill>
                  <a:srgbClr val="475E75"/>
                </a:solidFill>
                <a:effectLst/>
                <a:latin typeface="72" panose="020B0503030000000003" pitchFamily="34" charset="0"/>
              </a:rPr>
              <a:t>) is required whereas transactional services rely on the OData protocol.</a:t>
            </a:r>
            <a:endParaRPr lang="en-IN" dirty="0"/>
          </a:p>
        </p:txBody>
      </p:sp>
      <p:pic>
        <p:nvPicPr>
          <p:cNvPr id="3074" name="Picture 2">
            <a:extLst>
              <a:ext uri="{FF2B5EF4-FFF2-40B4-BE49-F238E27FC236}">
                <a16:creationId xmlns:a16="http://schemas.microsoft.com/office/drawing/2014/main" id="{2AE675FC-13D1-8F2B-9883-EE79A0F0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445" y="2947502"/>
            <a:ext cx="6439407" cy="3550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4770496"/>
          </a:xfrm>
          <a:prstGeom prst="rect">
            <a:avLst/>
          </a:prstGeom>
          <a:noFill/>
          <a:ln>
            <a:noFill/>
          </a:ln>
        </p:spPr>
        <p:txBody>
          <a:bodyPr spcFirstLastPara="1" wrap="square" lIns="91425" tIns="45700" rIns="91425" bIns="45700" anchor="t" anchorCtr="0">
            <a:spAutoFit/>
          </a:bodyPr>
          <a:lstStyle/>
          <a:p>
            <a:pPr fontAlgn="ctr"/>
            <a:r>
              <a:rPr lang="en-US" sz="1600" b="0" i="0" dirty="0">
                <a:solidFill>
                  <a:schemeClr val="accent6"/>
                </a:solidFill>
                <a:effectLst/>
                <a:latin typeface="Google Sans"/>
              </a:rPr>
              <a:t>An Analytical List Page (ALP) is a SAP Fiori element that allows users to analyze data and take action on it. It's a key component of SAP Fiori embedded analytics. </a:t>
            </a:r>
          </a:p>
          <a:p>
            <a:pPr fontAlgn="ctr"/>
            <a:endParaRPr lang="en-US" sz="1600" b="0" i="0" dirty="0">
              <a:solidFill>
                <a:schemeClr val="accent6"/>
              </a:solidFill>
              <a:effectLst/>
              <a:latin typeface="Google Sans"/>
            </a:endParaRPr>
          </a:p>
          <a:p>
            <a:r>
              <a:rPr lang="en-US" sz="1600" b="0" i="0" dirty="0">
                <a:solidFill>
                  <a:schemeClr val="accent6"/>
                </a:solidFill>
                <a:effectLst/>
                <a:latin typeface="Google Sans"/>
              </a:rPr>
              <a:t>Here are some things you can do with an ALP:</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Analyze data: Use KPIs, charts, tables, and visual filters to analyze data from different perspectives</a:t>
            </a:r>
          </a:p>
          <a:p>
            <a:pPr>
              <a:buFont typeface="Arial" panose="020B0604020202020204" pitchFamily="34" charset="0"/>
              <a:buChar char="•"/>
            </a:pPr>
            <a:r>
              <a:rPr lang="en-US" sz="1600" b="0" i="0" dirty="0">
                <a:solidFill>
                  <a:schemeClr val="accent6"/>
                </a:solidFill>
                <a:effectLst/>
                <a:latin typeface="Google Sans"/>
              </a:rPr>
              <a:t>Investigate root causes: Drill down to find root causes</a:t>
            </a:r>
          </a:p>
          <a:p>
            <a:pPr>
              <a:buFont typeface="Arial" panose="020B0604020202020204" pitchFamily="34" charset="0"/>
              <a:buChar char="•"/>
            </a:pPr>
            <a:r>
              <a:rPr lang="en-US" sz="1600" b="0" i="0" dirty="0">
                <a:solidFill>
                  <a:schemeClr val="accent6"/>
                </a:solidFill>
                <a:effectLst/>
                <a:latin typeface="Google Sans"/>
              </a:rPr>
              <a:t>Act on transactional content: Take action on transactional content</a:t>
            </a:r>
          </a:p>
          <a:p>
            <a:pPr>
              <a:buFont typeface="Arial" panose="020B0604020202020204" pitchFamily="34" charset="0"/>
              <a:buChar char="•"/>
            </a:pPr>
            <a:r>
              <a:rPr lang="en-US" sz="1600" b="0" i="0" dirty="0">
                <a:solidFill>
                  <a:schemeClr val="accent6"/>
                </a:solidFill>
                <a:effectLst/>
                <a:latin typeface="Google Sans"/>
              </a:rPr>
              <a:t>Build apps: Create apps that visualize and report data</a:t>
            </a:r>
          </a:p>
          <a:p>
            <a:pPr fontAlgn="ctr">
              <a:buFont typeface="Arial" panose="020B0604020202020204" pitchFamily="34" charset="0"/>
              <a:buChar char="•"/>
            </a:pPr>
            <a:r>
              <a:rPr lang="en-US" sz="1600" b="0" i="0" dirty="0">
                <a:solidFill>
                  <a:schemeClr val="accent6"/>
                </a:solidFill>
                <a:effectLst/>
                <a:latin typeface="Google Sans"/>
              </a:rPr>
              <a:t>Combine data: Combine transactional and analytical data using charts and tables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have a flexible layout that can be customized in a number of ways, including:</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Sorting: Sort the work list</a:t>
            </a:r>
          </a:p>
          <a:p>
            <a:pPr>
              <a:buFont typeface="Arial" panose="020B0604020202020204" pitchFamily="34" charset="0"/>
              <a:buChar char="•"/>
            </a:pPr>
            <a:r>
              <a:rPr lang="en-US" sz="1600" b="0" i="0" dirty="0">
                <a:solidFill>
                  <a:schemeClr val="accent6"/>
                </a:solidFill>
                <a:effectLst/>
                <a:latin typeface="Google Sans"/>
              </a:rPr>
              <a:t>Page layout: Set page layout preferences</a:t>
            </a:r>
          </a:p>
          <a:p>
            <a:pPr>
              <a:buFont typeface="Arial" panose="020B0604020202020204" pitchFamily="34" charset="0"/>
              <a:buChar char="•"/>
            </a:pPr>
            <a:r>
              <a:rPr lang="en-US" sz="1600" b="0" i="0" dirty="0">
                <a:solidFill>
                  <a:schemeClr val="accent6"/>
                </a:solidFill>
                <a:effectLst/>
                <a:latin typeface="Google Sans"/>
              </a:rPr>
              <a:t>Filters: Set filters and save filter selections</a:t>
            </a:r>
          </a:p>
          <a:p>
            <a:pPr fontAlgn="ctr">
              <a:buFont typeface="Arial" panose="020B0604020202020204" pitchFamily="34" charset="0"/>
              <a:buChar char="•"/>
            </a:pPr>
            <a:r>
              <a:rPr lang="en-US" sz="1600" b="0" i="0" dirty="0">
                <a:solidFill>
                  <a:schemeClr val="accent6"/>
                </a:solidFill>
                <a:effectLst/>
                <a:latin typeface="Google Sans"/>
              </a:rPr>
              <a:t>Default views: Set default views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are organized into two sections: a header section for setting filters, and a content section for displaying charts and lists. </a:t>
            </a: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 Analytic List Page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026" name="Picture 2">
            <a:extLst>
              <a:ext uri="{FF2B5EF4-FFF2-40B4-BE49-F238E27FC236}">
                <a16:creationId xmlns:a16="http://schemas.microsoft.com/office/drawing/2014/main" id="{B3ECA6DD-C9AA-4D18-5138-18DA1E29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58" y="1091258"/>
            <a:ext cx="9296752" cy="523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34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972398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368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14</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 Use case</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Develop data model</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ALP </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Create OVP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0ED5993D-F4C7-D3A1-E5B7-D7375FFA7AAE}"/>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E83F7739-1A35-206F-6395-31FD14507C86}"/>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6317F33B-7D7F-FF15-916C-128F2D5409E8}"/>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AFD53081-9296-834B-5D72-45BED4B49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B855EA1-28E6-A8C7-D085-37D99FCAAA60}"/>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89" name="Ink 1488">
                <a:extLst>
                  <a:ext uri="{FF2B5EF4-FFF2-40B4-BE49-F238E27FC236}">
                    <a16:creationId xmlns:a16="http://schemas.microsoft.com/office/drawing/2014/main" id="{CF5412D1-D257-37F2-ADCE-44046D4A18D9}"/>
                  </a:ext>
                </a:extLst>
              </p14:cNvPr>
              <p14:cNvContentPartPr/>
              <p14:nvPr/>
            </p14:nvContentPartPr>
            <p14:xfrm>
              <a:off x="8261384" y="2197362"/>
              <a:ext cx="2124720" cy="864360"/>
            </p14:xfrm>
          </p:contentPart>
        </mc:Choice>
        <mc:Fallback>
          <p:pic>
            <p:nvPicPr>
              <p:cNvPr id="1489" name="Ink 1488">
                <a:extLst>
                  <a:ext uri="{FF2B5EF4-FFF2-40B4-BE49-F238E27FC236}">
                    <a16:creationId xmlns:a16="http://schemas.microsoft.com/office/drawing/2014/main" id="{CF5412D1-D257-37F2-ADCE-44046D4A18D9}"/>
                  </a:ext>
                </a:extLst>
              </p:cNvPr>
              <p:cNvPicPr/>
              <p:nvPr/>
            </p:nvPicPr>
            <p:blipFill>
              <a:blip r:embed="rId8"/>
              <a:stretch>
                <a:fillRect/>
              </a:stretch>
            </p:blipFill>
            <p:spPr>
              <a:xfrm>
                <a:off x="8252744" y="2188722"/>
                <a:ext cx="2142360" cy="882000"/>
              </a:xfrm>
              <a:prstGeom prst="rect">
                <a:avLst/>
              </a:prstGeom>
            </p:spPr>
          </p:pic>
        </mc:Fallback>
      </mc:AlternateContent>
      <p:grpSp>
        <p:nvGrpSpPr>
          <p:cNvPr id="1579" name="Group 1578">
            <a:extLst>
              <a:ext uri="{FF2B5EF4-FFF2-40B4-BE49-F238E27FC236}">
                <a16:creationId xmlns:a16="http://schemas.microsoft.com/office/drawing/2014/main" id="{7F52BCAD-B845-D187-BA95-96E384ADB4FE}"/>
              </a:ext>
            </a:extLst>
          </p:cNvPr>
          <p:cNvGrpSpPr/>
          <p:nvPr/>
        </p:nvGrpSpPr>
        <p:grpSpPr>
          <a:xfrm>
            <a:off x="759704" y="-252798"/>
            <a:ext cx="11781000" cy="6708240"/>
            <a:chOff x="759704" y="-252798"/>
            <a:chExt cx="11781000" cy="6708240"/>
          </a:xfrm>
        </p:grpSpPr>
        <mc:AlternateContent xmlns:mc="http://schemas.openxmlformats.org/markup-compatibility/2006">
          <mc:Choice xmlns:p14="http://schemas.microsoft.com/office/powerpoint/2010/main" Requires="p14">
            <p:contentPart p14:bwMode="auto" r:id="rId9">
              <p14:nvContentPartPr>
                <p14:cNvPr id="1349" name="Ink 1348">
                  <a:extLst>
                    <a:ext uri="{FF2B5EF4-FFF2-40B4-BE49-F238E27FC236}">
                      <a16:creationId xmlns:a16="http://schemas.microsoft.com/office/drawing/2014/main" id="{916F93A2-0151-78B6-9B75-8341D68F15F7}"/>
                    </a:ext>
                  </a:extLst>
                </p14:cNvPr>
                <p14:cNvContentPartPr/>
                <p14:nvPr/>
              </p14:nvContentPartPr>
              <p14:xfrm>
                <a:off x="1014944" y="5620602"/>
                <a:ext cx="170640" cy="325080"/>
              </p14:xfrm>
            </p:contentPart>
          </mc:Choice>
          <mc:Fallback>
            <p:pic>
              <p:nvPicPr>
                <p:cNvPr id="1349" name="Ink 1348">
                  <a:extLst>
                    <a:ext uri="{FF2B5EF4-FFF2-40B4-BE49-F238E27FC236}">
                      <a16:creationId xmlns:a16="http://schemas.microsoft.com/office/drawing/2014/main" id="{916F93A2-0151-78B6-9B75-8341D68F15F7}"/>
                    </a:ext>
                  </a:extLst>
                </p:cNvPr>
                <p:cNvPicPr/>
                <p:nvPr/>
              </p:nvPicPr>
              <p:blipFill>
                <a:blip r:embed="rId10"/>
                <a:stretch>
                  <a:fillRect/>
                </a:stretch>
              </p:blipFill>
              <p:spPr>
                <a:xfrm>
                  <a:off x="1005944" y="5611962"/>
                  <a:ext cx="18828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50" name="Ink 1349">
                  <a:extLst>
                    <a:ext uri="{FF2B5EF4-FFF2-40B4-BE49-F238E27FC236}">
                      <a16:creationId xmlns:a16="http://schemas.microsoft.com/office/drawing/2014/main" id="{B258B4F2-46C3-3021-7D52-4B2580E38894}"/>
                    </a:ext>
                  </a:extLst>
                </p14:cNvPr>
                <p14:cNvContentPartPr/>
                <p14:nvPr/>
              </p14:nvContentPartPr>
              <p14:xfrm>
                <a:off x="1298624" y="5612682"/>
                <a:ext cx="154440" cy="255960"/>
              </p14:xfrm>
            </p:contentPart>
          </mc:Choice>
          <mc:Fallback>
            <p:pic>
              <p:nvPicPr>
                <p:cNvPr id="1350" name="Ink 1349">
                  <a:extLst>
                    <a:ext uri="{FF2B5EF4-FFF2-40B4-BE49-F238E27FC236}">
                      <a16:creationId xmlns:a16="http://schemas.microsoft.com/office/drawing/2014/main" id="{B258B4F2-46C3-3021-7D52-4B2580E38894}"/>
                    </a:ext>
                  </a:extLst>
                </p:cNvPr>
                <p:cNvPicPr/>
                <p:nvPr/>
              </p:nvPicPr>
              <p:blipFill>
                <a:blip r:embed="rId12"/>
                <a:stretch>
                  <a:fillRect/>
                </a:stretch>
              </p:blipFill>
              <p:spPr>
                <a:xfrm>
                  <a:off x="1289624" y="5604042"/>
                  <a:ext cx="1720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53" name="Ink 1352">
                  <a:extLst>
                    <a:ext uri="{FF2B5EF4-FFF2-40B4-BE49-F238E27FC236}">
                      <a16:creationId xmlns:a16="http://schemas.microsoft.com/office/drawing/2014/main" id="{DF696B32-9FD2-8B19-2482-5BFD3C2B091C}"/>
                    </a:ext>
                  </a:extLst>
                </p14:cNvPr>
                <p14:cNvContentPartPr/>
                <p14:nvPr/>
              </p14:nvContentPartPr>
              <p14:xfrm>
                <a:off x="1337504" y="5694402"/>
                <a:ext cx="397800" cy="285840"/>
              </p14:xfrm>
            </p:contentPart>
          </mc:Choice>
          <mc:Fallback>
            <p:pic>
              <p:nvPicPr>
                <p:cNvPr id="1353" name="Ink 1352">
                  <a:extLst>
                    <a:ext uri="{FF2B5EF4-FFF2-40B4-BE49-F238E27FC236}">
                      <a16:creationId xmlns:a16="http://schemas.microsoft.com/office/drawing/2014/main" id="{DF696B32-9FD2-8B19-2482-5BFD3C2B091C}"/>
                    </a:ext>
                  </a:extLst>
                </p:cNvPr>
                <p:cNvPicPr/>
                <p:nvPr/>
              </p:nvPicPr>
              <p:blipFill>
                <a:blip r:embed="rId14"/>
                <a:stretch>
                  <a:fillRect/>
                </a:stretch>
              </p:blipFill>
              <p:spPr>
                <a:xfrm>
                  <a:off x="1328864" y="5685402"/>
                  <a:ext cx="4154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54" name="Ink 1353">
                  <a:extLst>
                    <a:ext uri="{FF2B5EF4-FFF2-40B4-BE49-F238E27FC236}">
                      <a16:creationId xmlns:a16="http://schemas.microsoft.com/office/drawing/2014/main" id="{A9B84E74-6097-4CE1-36FA-D31E745923CE}"/>
                    </a:ext>
                  </a:extLst>
                </p14:cNvPr>
                <p14:cNvContentPartPr/>
                <p14:nvPr/>
              </p14:nvContentPartPr>
              <p14:xfrm>
                <a:off x="1841504" y="5689722"/>
                <a:ext cx="126720" cy="271800"/>
              </p14:xfrm>
            </p:contentPart>
          </mc:Choice>
          <mc:Fallback>
            <p:pic>
              <p:nvPicPr>
                <p:cNvPr id="1354" name="Ink 1353">
                  <a:extLst>
                    <a:ext uri="{FF2B5EF4-FFF2-40B4-BE49-F238E27FC236}">
                      <a16:creationId xmlns:a16="http://schemas.microsoft.com/office/drawing/2014/main" id="{A9B84E74-6097-4CE1-36FA-D31E745923CE}"/>
                    </a:ext>
                  </a:extLst>
                </p:cNvPr>
                <p:cNvPicPr/>
                <p:nvPr/>
              </p:nvPicPr>
              <p:blipFill>
                <a:blip r:embed="rId16"/>
                <a:stretch>
                  <a:fillRect/>
                </a:stretch>
              </p:blipFill>
              <p:spPr>
                <a:xfrm>
                  <a:off x="1832864" y="5681082"/>
                  <a:ext cx="1443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55" name="Ink 1354">
                  <a:extLst>
                    <a:ext uri="{FF2B5EF4-FFF2-40B4-BE49-F238E27FC236}">
                      <a16:creationId xmlns:a16="http://schemas.microsoft.com/office/drawing/2014/main" id="{44DAA800-108C-CA7D-5204-06C21EB26C9F}"/>
                    </a:ext>
                  </a:extLst>
                </p14:cNvPr>
                <p14:cNvContentPartPr/>
                <p14:nvPr/>
              </p14:nvContentPartPr>
              <p14:xfrm>
                <a:off x="2141384" y="5591442"/>
                <a:ext cx="123840" cy="339480"/>
              </p14:xfrm>
            </p:contentPart>
          </mc:Choice>
          <mc:Fallback>
            <p:pic>
              <p:nvPicPr>
                <p:cNvPr id="1355" name="Ink 1354">
                  <a:extLst>
                    <a:ext uri="{FF2B5EF4-FFF2-40B4-BE49-F238E27FC236}">
                      <a16:creationId xmlns:a16="http://schemas.microsoft.com/office/drawing/2014/main" id="{44DAA800-108C-CA7D-5204-06C21EB26C9F}"/>
                    </a:ext>
                  </a:extLst>
                </p:cNvPr>
                <p:cNvPicPr/>
                <p:nvPr/>
              </p:nvPicPr>
              <p:blipFill>
                <a:blip r:embed="rId18"/>
                <a:stretch>
                  <a:fillRect/>
                </a:stretch>
              </p:blipFill>
              <p:spPr>
                <a:xfrm>
                  <a:off x="2132384" y="5582442"/>
                  <a:ext cx="1414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 name="Ink 1">
                  <a:extLst>
                    <a:ext uri="{FF2B5EF4-FFF2-40B4-BE49-F238E27FC236}">
                      <a16:creationId xmlns:a16="http://schemas.microsoft.com/office/drawing/2014/main" id="{2576F849-E51B-591F-F23C-FE4730A76CA3}"/>
                    </a:ext>
                  </a:extLst>
                </p14:cNvPr>
                <p14:cNvContentPartPr/>
                <p14:nvPr/>
              </p14:nvContentPartPr>
              <p14:xfrm>
                <a:off x="1295744" y="828642"/>
                <a:ext cx="594000" cy="545760"/>
              </p14:xfrm>
            </p:contentPart>
          </mc:Choice>
          <mc:Fallback>
            <p:pic>
              <p:nvPicPr>
                <p:cNvPr id="2" name="Ink 1">
                  <a:extLst>
                    <a:ext uri="{FF2B5EF4-FFF2-40B4-BE49-F238E27FC236}">
                      <a16:creationId xmlns:a16="http://schemas.microsoft.com/office/drawing/2014/main" id="{2576F849-E51B-591F-F23C-FE4730A76CA3}"/>
                    </a:ext>
                  </a:extLst>
                </p:cNvPr>
                <p:cNvPicPr/>
                <p:nvPr/>
              </p:nvPicPr>
              <p:blipFill>
                <a:blip r:embed="rId20"/>
                <a:stretch>
                  <a:fillRect/>
                </a:stretch>
              </p:blipFill>
              <p:spPr>
                <a:xfrm>
                  <a:off x="1287104" y="820002"/>
                  <a:ext cx="61164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 name="Ink 2">
                  <a:extLst>
                    <a:ext uri="{FF2B5EF4-FFF2-40B4-BE49-F238E27FC236}">
                      <a16:creationId xmlns:a16="http://schemas.microsoft.com/office/drawing/2014/main" id="{CC2B5128-7944-EFF7-7E65-E9885143305C}"/>
                    </a:ext>
                  </a:extLst>
                </p14:cNvPr>
                <p14:cNvContentPartPr/>
                <p14:nvPr/>
              </p14:nvContentPartPr>
              <p14:xfrm>
                <a:off x="1462064" y="1129602"/>
                <a:ext cx="255240" cy="120960"/>
              </p14:xfrm>
            </p:contentPart>
          </mc:Choice>
          <mc:Fallback>
            <p:pic>
              <p:nvPicPr>
                <p:cNvPr id="3" name="Ink 2">
                  <a:extLst>
                    <a:ext uri="{FF2B5EF4-FFF2-40B4-BE49-F238E27FC236}">
                      <a16:creationId xmlns:a16="http://schemas.microsoft.com/office/drawing/2014/main" id="{CC2B5128-7944-EFF7-7E65-E9885143305C}"/>
                    </a:ext>
                  </a:extLst>
                </p:cNvPr>
                <p:cNvPicPr/>
                <p:nvPr/>
              </p:nvPicPr>
              <p:blipFill>
                <a:blip r:embed="rId22"/>
                <a:stretch>
                  <a:fillRect/>
                </a:stretch>
              </p:blipFill>
              <p:spPr>
                <a:xfrm>
                  <a:off x="1453424" y="1120962"/>
                  <a:ext cx="272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 name="Ink 3">
                  <a:extLst>
                    <a:ext uri="{FF2B5EF4-FFF2-40B4-BE49-F238E27FC236}">
                      <a16:creationId xmlns:a16="http://schemas.microsoft.com/office/drawing/2014/main" id="{5F990BCD-5869-5B41-35C0-A0B1B53B667B}"/>
                    </a:ext>
                  </a:extLst>
                </p14:cNvPr>
                <p14:cNvContentPartPr/>
                <p14:nvPr/>
              </p14:nvContentPartPr>
              <p14:xfrm>
                <a:off x="1467104" y="1007202"/>
                <a:ext cx="40320" cy="36720"/>
              </p14:xfrm>
            </p:contentPart>
          </mc:Choice>
          <mc:Fallback>
            <p:pic>
              <p:nvPicPr>
                <p:cNvPr id="4" name="Ink 3">
                  <a:extLst>
                    <a:ext uri="{FF2B5EF4-FFF2-40B4-BE49-F238E27FC236}">
                      <a16:creationId xmlns:a16="http://schemas.microsoft.com/office/drawing/2014/main" id="{5F990BCD-5869-5B41-35C0-A0B1B53B667B}"/>
                    </a:ext>
                  </a:extLst>
                </p:cNvPr>
                <p:cNvPicPr/>
                <p:nvPr/>
              </p:nvPicPr>
              <p:blipFill>
                <a:blip r:embed="rId24"/>
                <a:stretch>
                  <a:fillRect/>
                </a:stretch>
              </p:blipFill>
              <p:spPr>
                <a:xfrm>
                  <a:off x="1458104" y="998562"/>
                  <a:ext cx="57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 name="Ink 4">
                  <a:extLst>
                    <a:ext uri="{FF2B5EF4-FFF2-40B4-BE49-F238E27FC236}">
                      <a16:creationId xmlns:a16="http://schemas.microsoft.com/office/drawing/2014/main" id="{51ED307F-C8F6-7754-D081-F75C2BDDB497}"/>
                    </a:ext>
                  </a:extLst>
                </p14:cNvPr>
                <p14:cNvContentPartPr/>
                <p14:nvPr/>
              </p14:nvContentPartPr>
              <p14:xfrm>
                <a:off x="1683824" y="973362"/>
                <a:ext cx="65520" cy="65520"/>
              </p14:xfrm>
            </p:contentPart>
          </mc:Choice>
          <mc:Fallback>
            <p:pic>
              <p:nvPicPr>
                <p:cNvPr id="5" name="Ink 4">
                  <a:extLst>
                    <a:ext uri="{FF2B5EF4-FFF2-40B4-BE49-F238E27FC236}">
                      <a16:creationId xmlns:a16="http://schemas.microsoft.com/office/drawing/2014/main" id="{51ED307F-C8F6-7754-D081-F75C2BDDB497}"/>
                    </a:ext>
                  </a:extLst>
                </p:cNvPr>
                <p:cNvPicPr/>
                <p:nvPr/>
              </p:nvPicPr>
              <p:blipFill>
                <a:blip r:embed="rId26"/>
                <a:stretch>
                  <a:fillRect/>
                </a:stretch>
              </p:blipFill>
              <p:spPr>
                <a:xfrm>
                  <a:off x="1675184" y="964362"/>
                  <a:ext cx="83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 name="Ink 5">
                  <a:extLst>
                    <a:ext uri="{FF2B5EF4-FFF2-40B4-BE49-F238E27FC236}">
                      <a16:creationId xmlns:a16="http://schemas.microsoft.com/office/drawing/2014/main" id="{5BEAEB5B-9DEB-E178-FC39-175A3FE52CFA}"/>
                    </a:ext>
                  </a:extLst>
                </p14:cNvPr>
                <p14:cNvContentPartPr/>
                <p14:nvPr/>
              </p14:nvContentPartPr>
              <p14:xfrm>
                <a:off x="1307984" y="1394202"/>
                <a:ext cx="483480" cy="236520"/>
              </p14:xfrm>
            </p:contentPart>
          </mc:Choice>
          <mc:Fallback>
            <p:pic>
              <p:nvPicPr>
                <p:cNvPr id="6" name="Ink 5">
                  <a:extLst>
                    <a:ext uri="{FF2B5EF4-FFF2-40B4-BE49-F238E27FC236}">
                      <a16:creationId xmlns:a16="http://schemas.microsoft.com/office/drawing/2014/main" id="{5BEAEB5B-9DEB-E178-FC39-175A3FE52CFA}"/>
                    </a:ext>
                  </a:extLst>
                </p:cNvPr>
                <p:cNvPicPr/>
                <p:nvPr/>
              </p:nvPicPr>
              <p:blipFill>
                <a:blip r:embed="rId28"/>
                <a:stretch>
                  <a:fillRect/>
                </a:stretch>
              </p:blipFill>
              <p:spPr>
                <a:xfrm>
                  <a:off x="1299344" y="1385202"/>
                  <a:ext cx="5011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 name="Ink 8">
                  <a:extLst>
                    <a:ext uri="{FF2B5EF4-FFF2-40B4-BE49-F238E27FC236}">
                      <a16:creationId xmlns:a16="http://schemas.microsoft.com/office/drawing/2014/main" id="{4CCD7961-3128-882E-101A-E96C385987F3}"/>
                    </a:ext>
                  </a:extLst>
                </p14:cNvPr>
                <p14:cNvContentPartPr/>
                <p14:nvPr/>
              </p14:nvContentPartPr>
              <p14:xfrm>
                <a:off x="1030064" y="1743762"/>
                <a:ext cx="221040" cy="392040"/>
              </p14:xfrm>
            </p:contentPart>
          </mc:Choice>
          <mc:Fallback>
            <p:pic>
              <p:nvPicPr>
                <p:cNvPr id="9" name="Ink 8">
                  <a:extLst>
                    <a:ext uri="{FF2B5EF4-FFF2-40B4-BE49-F238E27FC236}">
                      <a16:creationId xmlns:a16="http://schemas.microsoft.com/office/drawing/2014/main" id="{4CCD7961-3128-882E-101A-E96C385987F3}"/>
                    </a:ext>
                  </a:extLst>
                </p:cNvPr>
                <p:cNvPicPr/>
                <p:nvPr/>
              </p:nvPicPr>
              <p:blipFill>
                <a:blip r:embed="rId30"/>
                <a:stretch>
                  <a:fillRect/>
                </a:stretch>
              </p:blipFill>
              <p:spPr>
                <a:xfrm>
                  <a:off x="1021064" y="1734762"/>
                  <a:ext cx="2386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 name="Ink 9">
                  <a:extLst>
                    <a:ext uri="{FF2B5EF4-FFF2-40B4-BE49-F238E27FC236}">
                      <a16:creationId xmlns:a16="http://schemas.microsoft.com/office/drawing/2014/main" id="{30CECD77-2C1F-03BA-2E9A-87B616513228}"/>
                    </a:ext>
                  </a:extLst>
                </p14:cNvPr>
                <p14:cNvContentPartPr/>
                <p14:nvPr/>
              </p14:nvContentPartPr>
              <p14:xfrm>
                <a:off x="1349744" y="1897122"/>
                <a:ext cx="69120" cy="101880"/>
              </p14:xfrm>
            </p:contentPart>
          </mc:Choice>
          <mc:Fallback>
            <p:pic>
              <p:nvPicPr>
                <p:cNvPr id="10" name="Ink 9">
                  <a:extLst>
                    <a:ext uri="{FF2B5EF4-FFF2-40B4-BE49-F238E27FC236}">
                      <a16:creationId xmlns:a16="http://schemas.microsoft.com/office/drawing/2014/main" id="{30CECD77-2C1F-03BA-2E9A-87B616513228}"/>
                    </a:ext>
                  </a:extLst>
                </p:cNvPr>
                <p:cNvPicPr/>
                <p:nvPr/>
              </p:nvPicPr>
              <p:blipFill>
                <a:blip r:embed="rId32"/>
                <a:stretch>
                  <a:fillRect/>
                </a:stretch>
              </p:blipFill>
              <p:spPr>
                <a:xfrm>
                  <a:off x="1341104" y="1888122"/>
                  <a:ext cx="86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 name="Ink 10">
                  <a:extLst>
                    <a:ext uri="{FF2B5EF4-FFF2-40B4-BE49-F238E27FC236}">
                      <a16:creationId xmlns:a16="http://schemas.microsoft.com/office/drawing/2014/main" id="{B15EE0DE-9F37-87EA-E9A3-D01A232E769E}"/>
                    </a:ext>
                  </a:extLst>
                </p14:cNvPr>
                <p14:cNvContentPartPr/>
                <p14:nvPr/>
              </p14:nvContentPartPr>
              <p14:xfrm>
                <a:off x="1525064" y="1878042"/>
                <a:ext cx="125280" cy="117360"/>
              </p14:xfrm>
            </p:contentPart>
          </mc:Choice>
          <mc:Fallback>
            <p:pic>
              <p:nvPicPr>
                <p:cNvPr id="11" name="Ink 10">
                  <a:extLst>
                    <a:ext uri="{FF2B5EF4-FFF2-40B4-BE49-F238E27FC236}">
                      <a16:creationId xmlns:a16="http://schemas.microsoft.com/office/drawing/2014/main" id="{B15EE0DE-9F37-87EA-E9A3-D01A232E769E}"/>
                    </a:ext>
                  </a:extLst>
                </p:cNvPr>
                <p:cNvPicPr/>
                <p:nvPr/>
              </p:nvPicPr>
              <p:blipFill>
                <a:blip r:embed="rId34"/>
                <a:stretch>
                  <a:fillRect/>
                </a:stretch>
              </p:blipFill>
              <p:spPr>
                <a:xfrm>
                  <a:off x="1516064" y="1869042"/>
                  <a:ext cx="1429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 name="Ink 11">
                  <a:extLst>
                    <a:ext uri="{FF2B5EF4-FFF2-40B4-BE49-F238E27FC236}">
                      <a16:creationId xmlns:a16="http://schemas.microsoft.com/office/drawing/2014/main" id="{58677FB1-A2C8-7658-689B-4167BD055D44}"/>
                    </a:ext>
                  </a:extLst>
                </p14:cNvPr>
                <p14:cNvContentPartPr/>
                <p14:nvPr/>
              </p14:nvContentPartPr>
              <p14:xfrm>
                <a:off x="1817744" y="1728282"/>
                <a:ext cx="190080" cy="358200"/>
              </p14:xfrm>
            </p:contentPart>
          </mc:Choice>
          <mc:Fallback>
            <p:pic>
              <p:nvPicPr>
                <p:cNvPr id="12" name="Ink 11">
                  <a:extLst>
                    <a:ext uri="{FF2B5EF4-FFF2-40B4-BE49-F238E27FC236}">
                      <a16:creationId xmlns:a16="http://schemas.microsoft.com/office/drawing/2014/main" id="{58677FB1-A2C8-7658-689B-4167BD055D44}"/>
                    </a:ext>
                  </a:extLst>
                </p:cNvPr>
                <p:cNvPicPr/>
                <p:nvPr/>
              </p:nvPicPr>
              <p:blipFill>
                <a:blip r:embed="rId36"/>
                <a:stretch>
                  <a:fillRect/>
                </a:stretch>
              </p:blipFill>
              <p:spPr>
                <a:xfrm>
                  <a:off x="1809104" y="1719282"/>
                  <a:ext cx="20772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3" name="Ink 12">
                  <a:extLst>
                    <a:ext uri="{FF2B5EF4-FFF2-40B4-BE49-F238E27FC236}">
                      <a16:creationId xmlns:a16="http://schemas.microsoft.com/office/drawing/2014/main" id="{9EB39605-5AB1-30FE-A91E-AD23D1CDE38C}"/>
                    </a:ext>
                  </a:extLst>
                </p14:cNvPr>
                <p14:cNvContentPartPr/>
                <p14:nvPr/>
              </p14:nvContentPartPr>
              <p14:xfrm>
                <a:off x="2165144" y="1816842"/>
                <a:ext cx="181800" cy="197280"/>
              </p14:xfrm>
            </p:contentPart>
          </mc:Choice>
          <mc:Fallback>
            <p:pic>
              <p:nvPicPr>
                <p:cNvPr id="13" name="Ink 12">
                  <a:extLst>
                    <a:ext uri="{FF2B5EF4-FFF2-40B4-BE49-F238E27FC236}">
                      <a16:creationId xmlns:a16="http://schemas.microsoft.com/office/drawing/2014/main" id="{9EB39605-5AB1-30FE-A91E-AD23D1CDE38C}"/>
                    </a:ext>
                  </a:extLst>
                </p:cNvPr>
                <p:cNvPicPr/>
                <p:nvPr/>
              </p:nvPicPr>
              <p:blipFill>
                <a:blip r:embed="rId38"/>
                <a:stretch>
                  <a:fillRect/>
                </a:stretch>
              </p:blipFill>
              <p:spPr>
                <a:xfrm>
                  <a:off x="2156504" y="1807842"/>
                  <a:ext cx="1994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 name="Ink 13">
                  <a:extLst>
                    <a:ext uri="{FF2B5EF4-FFF2-40B4-BE49-F238E27FC236}">
                      <a16:creationId xmlns:a16="http://schemas.microsoft.com/office/drawing/2014/main" id="{AF724D64-A4A6-2F69-CF7E-0D4AFA592140}"/>
                    </a:ext>
                  </a:extLst>
                </p14:cNvPr>
                <p14:cNvContentPartPr/>
                <p14:nvPr/>
              </p14:nvContentPartPr>
              <p14:xfrm>
                <a:off x="2447024" y="1861842"/>
                <a:ext cx="140040" cy="133200"/>
              </p14:xfrm>
            </p:contentPart>
          </mc:Choice>
          <mc:Fallback>
            <p:pic>
              <p:nvPicPr>
                <p:cNvPr id="14" name="Ink 13">
                  <a:extLst>
                    <a:ext uri="{FF2B5EF4-FFF2-40B4-BE49-F238E27FC236}">
                      <a16:creationId xmlns:a16="http://schemas.microsoft.com/office/drawing/2014/main" id="{AF724D64-A4A6-2F69-CF7E-0D4AFA592140}"/>
                    </a:ext>
                  </a:extLst>
                </p:cNvPr>
                <p:cNvPicPr/>
                <p:nvPr/>
              </p:nvPicPr>
              <p:blipFill>
                <a:blip r:embed="rId40"/>
                <a:stretch>
                  <a:fillRect/>
                </a:stretch>
              </p:blipFill>
              <p:spPr>
                <a:xfrm>
                  <a:off x="2438024" y="1853202"/>
                  <a:ext cx="1576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7" name="Ink 16">
                  <a:extLst>
                    <a:ext uri="{FF2B5EF4-FFF2-40B4-BE49-F238E27FC236}">
                      <a16:creationId xmlns:a16="http://schemas.microsoft.com/office/drawing/2014/main" id="{DE4AD395-A626-2D97-D37E-3F540D30A913}"/>
                    </a:ext>
                  </a:extLst>
                </p14:cNvPr>
                <p14:cNvContentPartPr/>
                <p14:nvPr/>
              </p14:nvContentPartPr>
              <p14:xfrm>
                <a:off x="1128344" y="2249562"/>
                <a:ext cx="103680" cy="224640"/>
              </p14:xfrm>
            </p:contentPart>
          </mc:Choice>
          <mc:Fallback>
            <p:pic>
              <p:nvPicPr>
                <p:cNvPr id="17" name="Ink 16">
                  <a:extLst>
                    <a:ext uri="{FF2B5EF4-FFF2-40B4-BE49-F238E27FC236}">
                      <a16:creationId xmlns:a16="http://schemas.microsoft.com/office/drawing/2014/main" id="{DE4AD395-A626-2D97-D37E-3F540D30A913}"/>
                    </a:ext>
                  </a:extLst>
                </p:cNvPr>
                <p:cNvPicPr/>
                <p:nvPr/>
              </p:nvPicPr>
              <p:blipFill>
                <a:blip r:embed="rId42"/>
                <a:stretch>
                  <a:fillRect/>
                </a:stretch>
              </p:blipFill>
              <p:spPr>
                <a:xfrm>
                  <a:off x="1119704" y="2240562"/>
                  <a:ext cx="1213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8" name="Ink 17">
                  <a:extLst>
                    <a:ext uri="{FF2B5EF4-FFF2-40B4-BE49-F238E27FC236}">
                      <a16:creationId xmlns:a16="http://schemas.microsoft.com/office/drawing/2014/main" id="{A15E1D8B-E3C8-0DC7-7B66-C43EF208CE13}"/>
                    </a:ext>
                  </a:extLst>
                </p14:cNvPr>
                <p14:cNvContentPartPr/>
                <p14:nvPr/>
              </p14:nvContentPartPr>
              <p14:xfrm>
                <a:off x="1359464" y="2203122"/>
                <a:ext cx="183240" cy="217080"/>
              </p14:xfrm>
            </p:contentPart>
          </mc:Choice>
          <mc:Fallback>
            <p:pic>
              <p:nvPicPr>
                <p:cNvPr id="18" name="Ink 17">
                  <a:extLst>
                    <a:ext uri="{FF2B5EF4-FFF2-40B4-BE49-F238E27FC236}">
                      <a16:creationId xmlns:a16="http://schemas.microsoft.com/office/drawing/2014/main" id="{A15E1D8B-E3C8-0DC7-7B66-C43EF208CE13}"/>
                    </a:ext>
                  </a:extLst>
                </p:cNvPr>
                <p:cNvPicPr/>
                <p:nvPr/>
              </p:nvPicPr>
              <p:blipFill>
                <a:blip r:embed="rId44"/>
                <a:stretch>
                  <a:fillRect/>
                </a:stretch>
              </p:blipFill>
              <p:spPr>
                <a:xfrm>
                  <a:off x="1350824" y="2194482"/>
                  <a:ext cx="2008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9" name="Ink 18">
                  <a:extLst>
                    <a:ext uri="{FF2B5EF4-FFF2-40B4-BE49-F238E27FC236}">
                      <a16:creationId xmlns:a16="http://schemas.microsoft.com/office/drawing/2014/main" id="{82C2CD58-4239-F836-6F30-F7B96AC61327}"/>
                    </a:ext>
                  </a:extLst>
                </p14:cNvPr>
                <p14:cNvContentPartPr/>
                <p14:nvPr/>
              </p14:nvContentPartPr>
              <p14:xfrm>
                <a:off x="1590584" y="2293842"/>
                <a:ext cx="85320" cy="114480"/>
              </p14:xfrm>
            </p:contentPart>
          </mc:Choice>
          <mc:Fallback>
            <p:pic>
              <p:nvPicPr>
                <p:cNvPr id="19" name="Ink 18">
                  <a:extLst>
                    <a:ext uri="{FF2B5EF4-FFF2-40B4-BE49-F238E27FC236}">
                      <a16:creationId xmlns:a16="http://schemas.microsoft.com/office/drawing/2014/main" id="{82C2CD58-4239-F836-6F30-F7B96AC61327}"/>
                    </a:ext>
                  </a:extLst>
                </p:cNvPr>
                <p:cNvPicPr/>
                <p:nvPr/>
              </p:nvPicPr>
              <p:blipFill>
                <a:blip r:embed="rId46"/>
                <a:stretch>
                  <a:fillRect/>
                </a:stretch>
              </p:blipFill>
              <p:spPr>
                <a:xfrm>
                  <a:off x="1581584" y="2285202"/>
                  <a:ext cx="1029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0" name="Ink 19">
                  <a:extLst>
                    <a:ext uri="{FF2B5EF4-FFF2-40B4-BE49-F238E27FC236}">
                      <a16:creationId xmlns:a16="http://schemas.microsoft.com/office/drawing/2014/main" id="{EC1830F5-610F-06CA-1414-03A2957753FF}"/>
                    </a:ext>
                  </a:extLst>
                </p14:cNvPr>
                <p14:cNvContentPartPr/>
                <p14:nvPr/>
              </p14:nvContentPartPr>
              <p14:xfrm>
                <a:off x="1755464" y="2308242"/>
                <a:ext cx="61560" cy="84600"/>
              </p14:xfrm>
            </p:contentPart>
          </mc:Choice>
          <mc:Fallback>
            <p:pic>
              <p:nvPicPr>
                <p:cNvPr id="20" name="Ink 19">
                  <a:extLst>
                    <a:ext uri="{FF2B5EF4-FFF2-40B4-BE49-F238E27FC236}">
                      <a16:creationId xmlns:a16="http://schemas.microsoft.com/office/drawing/2014/main" id="{EC1830F5-610F-06CA-1414-03A2957753FF}"/>
                    </a:ext>
                  </a:extLst>
                </p:cNvPr>
                <p:cNvPicPr/>
                <p:nvPr/>
              </p:nvPicPr>
              <p:blipFill>
                <a:blip r:embed="rId48"/>
                <a:stretch>
                  <a:fillRect/>
                </a:stretch>
              </p:blipFill>
              <p:spPr>
                <a:xfrm>
                  <a:off x="1746464" y="2299602"/>
                  <a:ext cx="79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1" name="Ink 20">
                  <a:extLst>
                    <a:ext uri="{FF2B5EF4-FFF2-40B4-BE49-F238E27FC236}">
                      <a16:creationId xmlns:a16="http://schemas.microsoft.com/office/drawing/2014/main" id="{8548F489-1955-33B5-C1C4-160C52BF40A4}"/>
                    </a:ext>
                  </a:extLst>
                </p14:cNvPr>
                <p14:cNvContentPartPr/>
                <p14:nvPr/>
              </p14:nvContentPartPr>
              <p14:xfrm>
                <a:off x="1877504" y="2292402"/>
                <a:ext cx="155160" cy="131760"/>
              </p14:xfrm>
            </p:contentPart>
          </mc:Choice>
          <mc:Fallback>
            <p:pic>
              <p:nvPicPr>
                <p:cNvPr id="21" name="Ink 20">
                  <a:extLst>
                    <a:ext uri="{FF2B5EF4-FFF2-40B4-BE49-F238E27FC236}">
                      <a16:creationId xmlns:a16="http://schemas.microsoft.com/office/drawing/2014/main" id="{8548F489-1955-33B5-C1C4-160C52BF40A4}"/>
                    </a:ext>
                  </a:extLst>
                </p:cNvPr>
                <p:cNvPicPr/>
                <p:nvPr/>
              </p:nvPicPr>
              <p:blipFill>
                <a:blip r:embed="rId50"/>
                <a:stretch>
                  <a:fillRect/>
                </a:stretch>
              </p:blipFill>
              <p:spPr>
                <a:xfrm>
                  <a:off x="1868864" y="2283402"/>
                  <a:ext cx="172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2" name="Ink 21">
                  <a:extLst>
                    <a:ext uri="{FF2B5EF4-FFF2-40B4-BE49-F238E27FC236}">
                      <a16:creationId xmlns:a16="http://schemas.microsoft.com/office/drawing/2014/main" id="{ADC3E856-5365-8F7E-6885-A5C882F41E14}"/>
                    </a:ext>
                  </a:extLst>
                </p14:cNvPr>
                <p14:cNvContentPartPr/>
                <p14:nvPr/>
              </p14:nvContentPartPr>
              <p14:xfrm>
                <a:off x="2126984" y="2259642"/>
                <a:ext cx="104040" cy="188280"/>
              </p14:xfrm>
            </p:contentPart>
          </mc:Choice>
          <mc:Fallback>
            <p:pic>
              <p:nvPicPr>
                <p:cNvPr id="22" name="Ink 21">
                  <a:extLst>
                    <a:ext uri="{FF2B5EF4-FFF2-40B4-BE49-F238E27FC236}">
                      <a16:creationId xmlns:a16="http://schemas.microsoft.com/office/drawing/2014/main" id="{ADC3E856-5365-8F7E-6885-A5C882F41E14}"/>
                    </a:ext>
                  </a:extLst>
                </p:cNvPr>
                <p:cNvPicPr/>
                <p:nvPr/>
              </p:nvPicPr>
              <p:blipFill>
                <a:blip r:embed="rId52"/>
                <a:stretch>
                  <a:fillRect/>
                </a:stretch>
              </p:blipFill>
              <p:spPr>
                <a:xfrm>
                  <a:off x="2117984" y="2250642"/>
                  <a:ext cx="1216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31" name="Ink 1330">
                  <a:extLst>
                    <a:ext uri="{FF2B5EF4-FFF2-40B4-BE49-F238E27FC236}">
                      <a16:creationId xmlns:a16="http://schemas.microsoft.com/office/drawing/2014/main" id="{1D6CFD6D-4A80-65D6-CC5C-73FA77478C35}"/>
                    </a:ext>
                  </a:extLst>
                </p14:cNvPr>
                <p14:cNvContentPartPr/>
                <p14:nvPr/>
              </p14:nvContentPartPr>
              <p14:xfrm>
                <a:off x="1596704" y="2528562"/>
                <a:ext cx="87480" cy="400320"/>
              </p14:xfrm>
            </p:contentPart>
          </mc:Choice>
          <mc:Fallback>
            <p:pic>
              <p:nvPicPr>
                <p:cNvPr id="1331" name="Ink 1330">
                  <a:extLst>
                    <a:ext uri="{FF2B5EF4-FFF2-40B4-BE49-F238E27FC236}">
                      <a16:creationId xmlns:a16="http://schemas.microsoft.com/office/drawing/2014/main" id="{1D6CFD6D-4A80-65D6-CC5C-73FA77478C35}"/>
                    </a:ext>
                  </a:extLst>
                </p:cNvPr>
                <p:cNvPicPr/>
                <p:nvPr/>
              </p:nvPicPr>
              <p:blipFill>
                <a:blip r:embed="rId54"/>
                <a:stretch>
                  <a:fillRect/>
                </a:stretch>
              </p:blipFill>
              <p:spPr>
                <a:xfrm>
                  <a:off x="1587704" y="2519562"/>
                  <a:ext cx="1051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332" name="Ink 1331">
                  <a:extLst>
                    <a:ext uri="{FF2B5EF4-FFF2-40B4-BE49-F238E27FC236}">
                      <a16:creationId xmlns:a16="http://schemas.microsoft.com/office/drawing/2014/main" id="{562F57F3-DB48-7ADB-DBF2-50B4B97CB4E0}"/>
                    </a:ext>
                  </a:extLst>
                </p14:cNvPr>
                <p14:cNvContentPartPr/>
                <p14:nvPr/>
              </p14:nvContentPartPr>
              <p14:xfrm>
                <a:off x="1486904" y="2857242"/>
                <a:ext cx="96480" cy="78120"/>
              </p14:xfrm>
            </p:contentPart>
          </mc:Choice>
          <mc:Fallback>
            <p:pic>
              <p:nvPicPr>
                <p:cNvPr id="1332" name="Ink 1331">
                  <a:extLst>
                    <a:ext uri="{FF2B5EF4-FFF2-40B4-BE49-F238E27FC236}">
                      <a16:creationId xmlns:a16="http://schemas.microsoft.com/office/drawing/2014/main" id="{562F57F3-DB48-7ADB-DBF2-50B4B97CB4E0}"/>
                    </a:ext>
                  </a:extLst>
                </p:cNvPr>
                <p:cNvPicPr/>
                <p:nvPr/>
              </p:nvPicPr>
              <p:blipFill>
                <a:blip r:embed="rId56"/>
                <a:stretch>
                  <a:fillRect/>
                </a:stretch>
              </p:blipFill>
              <p:spPr>
                <a:xfrm>
                  <a:off x="1477904" y="2848242"/>
                  <a:ext cx="1141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333" name="Ink 1332">
                  <a:extLst>
                    <a:ext uri="{FF2B5EF4-FFF2-40B4-BE49-F238E27FC236}">
                      <a16:creationId xmlns:a16="http://schemas.microsoft.com/office/drawing/2014/main" id="{C1D9B002-43E2-A0C1-88BB-0D1479F417AE}"/>
                    </a:ext>
                  </a:extLst>
                </p14:cNvPr>
                <p14:cNvContentPartPr/>
                <p14:nvPr/>
              </p14:nvContentPartPr>
              <p14:xfrm>
                <a:off x="1660424" y="2865882"/>
                <a:ext cx="48960" cy="62640"/>
              </p14:xfrm>
            </p:contentPart>
          </mc:Choice>
          <mc:Fallback>
            <p:pic>
              <p:nvPicPr>
                <p:cNvPr id="1333" name="Ink 1332">
                  <a:extLst>
                    <a:ext uri="{FF2B5EF4-FFF2-40B4-BE49-F238E27FC236}">
                      <a16:creationId xmlns:a16="http://schemas.microsoft.com/office/drawing/2014/main" id="{C1D9B002-43E2-A0C1-88BB-0D1479F417AE}"/>
                    </a:ext>
                  </a:extLst>
                </p:cNvPr>
                <p:cNvPicPr/>
                <p:nvPr/>
              </p:nvPicPr>
              <p:blipFill>
                <a:blip r:embed="rId58"/>
                <a:stretch>
                  <a:fillRect/>
                </a:stretch>
              </p:blipFill>
              <p:spPr>
                <a:xfrm>
                  <a:off x="1651784" y="2856882"/>
                  <a:ext cx="666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34" name="Ink 1333">
                  <a:extLst>
                    <a:ext uri="{FF2B5EF4-FFF2-40B4-BE49-F238E27FC236}">
                      <a16:creationId xmlns:a16="http://schemas.microsoft.com/office/drawing/2014/main" id="{4D597E62-5A37-824C-F1E8-C9AEEA86DC7B}"/>
                    </a:ext>
                  </a:extLst>
                </p14:cNvPr>
                <p14:cNvContentPartPr/>
                <p14:nvPr/>
              </p14:nvContentPartPr>
              <p14:xfrm>
                <a:off x="759704" y="3026442"/>
                <a:ext cx="1680480" cy="704880"/>
              </p14:xfrm>
            </p:contentPart>
          </mc:Choice>
          <mc:Fallback>
            <p:pic>
              <p:nvPicPr>
                <p:cNvPr id="1334" name="Ink 1333">
                  <a:extLst>
                    <a:ext uri="{FF2B5EF4-FFF2-40B4-BE49-F238E27FC236}">
                      <a16:creationId xmlns:a16="http://schemas.microsoft.com/office/drawing/2014/main" id="{4D597E62-5A37-824C-F1E8-C9AEEA86DC7B}"/>
                    </a:ext>
                  </a:extLst>
                </p:cNvPr>
                <p:cNvPicPr/>
                <p:nvPr/>
              </p:nvPicPr>
              <p:blipFill>
                <a:blip r:embed="rId60"/>
                <a:stretch>
                  <a:fillRect/>
                </a:stretch>
              </p:blipFill>
              <p:spPr>
                <a:xfrm>
                  <a:off x="750704" y="3017442"/>
                  <a:ext cx="1698120" cy="722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35" name="Ink 1334">
                  <a:extLst>
                    <a:ext uri="{FF2B5EF4-FFF2-40B4-BE49-F238E27FC236}">
                      <a16:creationId xmlns:a16="http://schemas.microsoft.com/office/drawing/2014/main" id="{F1104001-3E94-4545-FB74-3FEC7A300A32}"/>
                    </a:ext>
                  </a:extLst>
                </p14:cNvPr>
                <p14:cNvContentPartPr/>
                <p14:nvPr/>
              </p14:nvContentPartPr>
              <p14:xfrm>
                <a:off x="1082264" y="3164682"/>
                <a:ext cx="295200" cy="323280"/>
              </p14:xfrm>
            </p:contentPart>
          </mc:Choice>
          <mc:Fallback>
            <p:pic>
              <p:nvPicPr>
                <p:cNvPr id="1335" name="Ink 1334">
                  <a:extLst>
                    <a:ext uri="{FF2B5EF4-FFF2-40B4-BE49-F238E27FC236}">
                      <a16:creationId xmlns:a16="http://schemas.microsoft.com/office/drawing/2014/main" id="{F1104001-3E94-4545-FB74-3FEC7A300A32}"/>
                    </a:ext>
                  </a:extLst>
                </p:cNvPr>
                <p:cNvPicPr/>
                <p:nvPr/>
              </p:nvPicPr>
              <p:blipFill>
                <a:blip r:embed="rId62"/>
                <a:stretch>
                  <a:fillRect/>
                </a:stretch>
              </p:blipFill>
              <p:spPr>
                <a:xfrm>
                  <a:off x="1073624" y="3155682"/>
                  <a:ext cx="31284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336" name="Ink 1335">
                  <a:extLst>
                    <a:ext uri="{FF2B5EF4-FFF2-40B4-BE49-F238E27FC236}">
                      <a16:creationId xmlns:a16="http://schemas.microsoft.com/office/drawing/2014/main" id="{B0F1F4FB-AED9-26BE-26F6-C2CDDD9D6D58}"/>
                    </a:ext>
                  </a:extLst>
                </p14:cNvPr>
                <p14:cNvContentPartPr/>
                <p14:nvPr/>
              </p14:nvContentPartPr>
              <p14:xfrm>
                <a:off x="1446224" y="3215802"/>
                <a:ext cx="225000" cy="267120"/>
              </p14:xfrm>
            </p:contentPart>
          </mc:Choice>
          <mc:Fallback>
            <p:pic>
              <p:nvPicPr>
                <p:cNvPr id="1336" name="Ink 1335">
                  <a:extLst>
                    <a:ext uri="{FF2B5EF4-FFF2-40B4-BE49-F238E27FC236}">
                      <a16:creationId xmlns:a16="http://schemas.microsoft.com/office/drawing/2014/main" id="{B0F1F4FB-AED9-26BE-26F6-C2CDDD9D6D58}"/>
                    </a:ext>
                  </a:extLst>
                </p:cNvPr>
                <p:cNvPicPr/>
                <p:nvPr/>
              </p:nvPicPr>
              <p:blipFill>
                <a:blip r:embed="rId64"/>
                <a:stretch>
                  <a:fillRect/>
                </a:stretch>
              </p:blipFill>
              <p:spPr>
                <a:xfrm>
                  <a:off x="1437584" y="3207162"/>
                  <a:ext cx="2426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37" name="Ink 1336">
                  <a:extLst>
                    <a:ext uri="{FF2B5EF4-FFF2-40B4-BE49-F238E27FC236}">
                      <a16:creationId xmlns:a16="http://schemas.microsoft.com/office/drawing/2014/main" id="{6D97D032-5BF5-A54C-0CFA-A02337457845}"/>
                    </a:ext>
                  </a:extLst>
                </p14:cNvPr>
                <p14:cNvContentPartPr/>
                <p14:nvPr/>
              </p14:nvContentPartPr>
              <p14:xfrm>
                <a:off x="1517144" y="3335682"/>
                <a:ext cx="132840" cy="50400"/>
              </p14:xfrm>
            </p:contentPart>
          </mc:Choice>
          <mc:Fallback>
            <p:pic>
              <p:nvPicPr>
                <p:cNvPr id="1337" name="Ink 1336">
                  <a:extLst>
                    <a:ext uri="{FF2B5EF4-FFF2-40B4-BE49-F238E27FC236}">
                      <a16:creationId xmlns:a16="http://schemas.microsoft.com/office/drawing/2014/main" id="{6D97D032-5BF5-A54C-0CFA-A02337457845}"/>
                    </a:ext>
                  </a:extLst>
                </p:cNvPr>
                <p:cNvPicPr/>
                <p:nvPr/>
              </p:nvPicPr>
              <p:blipFill>
                <a:blip r:embed="rId66"/>
                <a:stretch>
                  <a:fillRect/>
                </a:stretch>
              </p:blipFill>
              <p:spPr>
                <a:xfrm>
                  <a:off x="1508504" y="3326682"/>
                  <a:ext cx="150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338" name="Ink 1337">
                  <a:extLst>
                    <a:ext uri="{FF2B5EF4-FFF2-40B4-BE49-F238E27FC236}">
                      <a16:creationId xmlns:a16="http://schemas.microsoft.com/office/drawing/2014/main" id="{ED8CE8E0-BDFC-7F0A-88D3-93CE5B66468E}"/>
                    </a:ext>
                  </a:extLst>
                </p14:cNvPr>
                <p14:cNvContentPartPr/>
                <p14:nvPr/>
              </p14:nvContentPartPr>
              <p14:xfrm>
                <a:off x="1726304" y="3215442"/>
                <a:ext cx="221400" cy="264600"/>
              </p14:xfrm>
            </p:contentPart>
          </mc:Choice>
          <mc:Fallback>
            <p:pic>
              <p:nvPicPr>
                <p:cNvPr id="1338" name="Ink 1337">
                  <a:extLst>
                    <a:ext uri="{FF2B5EF4-FFF2-40B4-BE49-F238E27FC236}">
                      <a16:creationId xmlns:a16="http://schemas.microsoft.com/office/drawing/2014/main" id="{ED8CE8E0-BDFC-7F0A-88D3-93CE5B66468E}"/>
                    </a:ext>
                  </a:extLst>
                </p:cNvPr>
                <p:cNvPicPr/>
                <p:nvPr/>
              </p:nvPicPr>
              <p:blipFill>
                <a:blip r:embed="rId68"/>
                <a:stretch>
                  <a:fillRect/>
                </a:stretch>
              </p:blipFill>
              <p:spPr>
                <a:xfrm>
                  <a:off x="1717664" y="3206442"/>
                  <a:ext cx="2390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39" name="Ink 1338">
                  <a:extLst>
                    <a:ext uri="{FF2B5EF4-FFF2-40B4-BE49-F238E27FC236}">
                      <a16:creationId xmlns:a16="http://schemas.microsoft.com/office/drawing/2014/main" id="{B41F1A1B-F58B-9426-4AF4-1FB32E444322}"/>
                    </a:ext>
                  </a:extLst>
                </p14:cNvPr>
                <p14:cNvContentPartPr/>
                <p14:nvPr/>
              </p14:nvContentPartPr>
              <p14:xfrm>
                <a:off x="1292864" y="3727722"/>
                <a:ext cx="250200" cy="653760"/>
              </p14:xfrm>
            </p:contentPart>
          </mc:Choice>
          <mc:Fallback>
            <p:pic>
              <p:nvPicPr>
                <p:cNvPr id="1339" name="Ink 1338">
                  <a:extLst>
                    <a:ext uri="{FF2B5EF4-FFF2-40B4-BE49-F238E27FC236}">
                      <a16:creationId xmlns:a16="http://schemas.microsoft.com/office/drawing/2014/main" id="{B41F1A1B-F58B-9426-4AF4-1FB32E444322}"/>
                    </a:ext>
                  </a:extLst>
                </p:cNvPr>
                <p:cNvPicPr/>
                <p:nvPr/>
              </p:nvPicPr>
              <p:blipFill>
                <a:blip r:embed="rId70"/>
                <a:stretch>
                  <a:fillRect/>
                </a:stretch>
              </p:blipFill>
              <p:spPr>
                <a:xfrm>
                  <a:off x="1283864" y="3718722"/>
                  <a:ext cx="267840" cy="671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41" name="Ink 1340">
                  <a:extLst>
                    <a:ext uri="{FF2B5EF4-FFF2-40B4-BE49-F238E27FC236}">
                      <a16:creationId xmlns:a16="http://schemas.microsoft.com/office/drawing/2014/main" id="{F1C1E03C-71D8-2AA4-1441-C6D3B0C8B7E7}"/>
                    </a:ext>
                  </a:extLst>
                </p14:cNvPr>
                <p14:cNvContentPartPr/>
                <p14:nvPr/>
              </p14:nvContentPartPr>
              <p14:xfrm>
                <a:off x="1212224" y="4246122"/>
                <a:ext cx="98280" cy="142560"/>
              </p14:xfrm>
            </p:contentPart>
          </mc:Choice>
          <mc:Fallback>
            <p:pic>
              <p:nvPicPr>
                <p:cNvPr id="1341" name="Ink 1340">
                  <a:extLst>
                    <a:ext uri="{FF2B5EF4-FFF2-40B4-BE49-F238E27FC236}">
                      <a16:creationId xmlns:a16="http://schemas.microsoft.com/office/drawing/2014/main" id="{F1C1E03C-71D8-2AA4-1441-C6D3B0C8B7E7}"/>
                    </a:ext>
                  </a:extLst>
                </p:cNvPr>
                <p:cNvPicPr/>
                <p:nvPr/>
              </p:nvPicPr>
              <p:blipFill>
                <a:blip r:embed="rId72"/>
                <a:stretch>
                  <a:fillRect/>
                </a:stretch>
              </p:blipFill>
              <p:spPr>
                <a:xfrm>
                  <a:off x="1203584" y="4237482"/>
                  <a:ext cx="1159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42" name="Ink 1341">
                  <a:extLst>
                    <a:ext uri="{FF2B5EF4-FFF2-40B4-BE49-F238E27FC236}">
                      <a16:creationId xmlns:a16="http://schemas.microsoft.com/office/drawing/2014/main" id="{84606898-6218-5F92-92F0-02E775034394}"/>
                    </a:ext>
                  </a:extLst>
                </p14:cNvPr>
                <p14:cNvContentPartPr/>
                <p14:nvPr/>
              </p14:nvContentPartPr>
              <p14:xfrm>
                <a:off x="1011344" y="4684242"/>
                <a:ext cx="757080" cy="710640"/>
              </p14:xfrm>
            </p:contentPart>
          </mc:Choice>
          <mc:Fallback>
            <p:pic>
              <p:nvPicPr>
                <p:cNvPr id="1342" name="Ink 1341">
                  <a:extLst>
                    <a:ext uri="{FF2B5EF4-FFF2-40B4-BE49-F238E27FC236}">
                      <a16:creationId xmlns:a16="http://schemas.microsoft.com/office/drawing/2014/main" id="{84606898-6218-5F92-92F0-02E775034394}"/>
                    </a:ext>
                  </a:extLst>
                </p:cNvPr>
                <p:cNvPicPr/>
                <p:nvPr/>
              </p:nvPicPr>
              <p:blipFill>
                <a:blip r:embed="rId74"/>
                <a:stretch>
                  <a:fillRect/>
                </a:stretch>
              </p:blipFill>
              <p:spPr>
                <a:xfrm>
                  <a:off x="1002704" y="4675602"/>
                  <a:ext cx="774720" cy="728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343" name="Ink 1342">
                  <a:extLst>
                    <a:ext uri="{FF2B5EF4-FFF2-40B4-BE49-F238E27FC236}">
                      <a16:creationId xmlns:a16="http://schemas.microsoft.com/office/drawing/2014/main" id="{1353EDFB-6021-837F-DC06-1748A213D78C}"/>
                    </a:ext>
                  </a:extLst>
                </p14:cNvPr>
                <p14:cNvContentPartPr/>
                <p14:nvPr/>
              </p14:nvContentPartPr>
              <p14:xfrm>
                <a:off x="1175864" y="4685682"/>
                <a:ext cx="859320" cy="695880"/>
              </p14:xfrm>
            </p:contentPart>
          </mc:Choice>
          <mc:Fallback>
            <p:pic>
              <p:nvPicPr>
                <p:cNvPr id="1343" name="Ink 1342">
                  <a:extLst>
                    <a:ext uri="{FF2B5EF4-FFF2-40B4-BE49-F238E27FC236}">
                      <a16:creationId xmlns:a16="http://schemas.microsoft.com/office/drawing/2014/main" id="{1353EDFB-6021-837F-DC06-1748A213D78C}"/>
                    </a:ext>
                  </a:extLst>
                </p:cNvPr>
                <p:cNvPicPr/>
                <p:nvPr/>
              </p:nvPicPr>
              <p:blipFill>
                <a:blip r:embed="rId76"/>
                <a:stretch>
                  <a:fillRect/>
                </a:stretch>
              </p:blipFill>
              <p:spPr>
                <a:xfrm>
                  <a:off x="1167224" y="4676682"/>
                  <a:ext cx="87696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44" name="Ink 1343">
                  <a:extLst>
                    <a:ext uri="{FF2B5EF4-FFF2-40B4-BE49-F238E27FC236}">
                      <a16:creationId xmlns:a16="http://schemas.microsoft.com/office/drawing/2014/main" id="{3316C669-920C-8F17-D818-106F928742AE}"/>
                    </a:ext>
                  </a:extLst>
                </p14:cNvPr>
                <p14:cNvContentPartPr/>
                <p14:nvPr/>
              </p14:nvContentPartPr>
              <p14:xfrm>
                <a:off x="1505624" y="4384002"/>
                <a:ext cx="1032480" cy="663840"/>
              </p14:xfrm>
            </p:contentPart>
          </mc:Choice>
          <mc:Fallback>
            <p:pic>
              <p:nvPicPr>
                <p:cNvPr id="1344" name="Ink 1343">
                  <a:extLst>
                    <a:ext uri="{FF2B5EF4-FFF2-40B4-BE49-F238E27FC236}">
                      <a16:creationId xmlns:a16="http://schemas.microsoft.com/office/drawing/2014/main" id="{3316C669-920C-8F17-D818-106F928742AE}"/>
                    </a:ext>
                  </a:extLst>
                </p:cNvPr>
                <p:cNvPicPr/>
                <p:nvPr/>
              </p:nvPicPr>
              <p:blipFill>
                <a:blip r:embed="rId78"/>
                <a:stretch>
                  <a:fillRect/>
                </a:stretch>
              </p:blipFill>
              <p:spPr>
                <a:xfrm>
                  <a:off x="1496624" y="4375002"/>
                  <a:ext cx="105012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45" name="Ink 1344">
                  <a:extLst>
                    <a:ext uri="{FF2B5EF4-FFF2-40B4-BE49-F238E27FC236}">
                      <a16:creationId xmlns:a16="http://schemas.microsoft.com/office/drawing/2014/main" id="{92F4C628-1A60-4418-B9F1-EA1234B730E2}"/>
                    </a:ext>
                  </a:extLst>
                </p14:cNvPr>
                <p14:cNvContentPartPr/>
                <p14:nvPr/>
              </p14:nvContentPartPr>
              <p14:xfrm>
                <a:off x="1198544" y="4488762"/>
                <a:ext cx="483840" cy="241560"/>
              </p14:xfrm>
            </p:contentPart>
          </mc:Choice>
          <mc:Fallback>
            <p:pic>
              <p:nvPicPr>
                <p:cNvPr id="1345" name="Ink 1344">
                  <a:extLst>
                    <a:ext uri="{FF2B5EF4-FFF2-40B4-BE49-F238E27FC236}">
                      <a16:creationId xmlns:a16="http://schemas.microsoft.com/office/drawing/2014/main" id="{92F4C628-1A60-4418-B9F1-EA1234B730E2}"/>
                    </a:ext>
                  </a:extLst>
                </p:cNvPr>
                <p:cNvPicPr/>
                <p:nvPr/>
              </p:nvPicPr>
              <p:blipFill>
                <a:blip r:embed="rId80"/>
                <a:stretch>
                  <a:fillRect/>
                </a:stretch>
              </p:blipFill>
              <p:spPr>
                <a:xfrm>
                  <a:off x="1189904" y="4480122"/>
                  <a:ext cx="5014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46" name="Ink 1345">
                  <a:extLst>
                    <a:ext uri="{FF2B5EF4-FFF2-40B4-BE49-F238E27FC236}">
                      <a16:creationId xmlns:a16="http://schemas.microsoft.com/office/drawing/2014/main" id="{A4D5FEC9-7EB2-EE19-7A72-C93B7BB4D905}"/>
                    </a:ext>
                  </a:extLst>
                </p14:cNvPr>
                <p14:cNvContentPartPr/>
                <p14:nvPr/>
              </p14:nvContentPartPr>
              <p14:xfrm>
                <a:off x="1854824" y="4519002"/>
                <a:ext cx="652320" cy="308880"/>
              </p14:xfrm>
            </p:contentPart>
          </mc:Choice>
          <mc:Fallback>
            <p:pic>
              <p:nvPicPr>
                <p:cNvPr id="1346" name="Ink 1345">
                  <a:extLst>
                    <a:ext uri="{FF2B5EF4-FFF2-40B4-BE49-F238E27FC236}">
                      <a16:creationId xmlns:a16="http://schemas.microsoft.com/office/drawing/2014/main" id="{A4D5FEC9-7EB2-EE19-7A72-C93B7BB4D905}"/>
                    </a:ext>
                  </a:extLst>
                </p:cNvPr>
                <p:cNvPicPr/>
                <p:nvPr/>
              </p:nvPicPr>
              <p:blipFill>
                <a:blip r:embed="rId82"/>
                <a:stretch>
                  <a:fillRect/>
                </a:stretch>
              </p:blipFill>
              <p:spPr>
                <a:xfrm>
                  <a:off x="1845824" y="4510002"/>
                  <a:ext cx="6699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347" name="Ink 1346">
                  <a:extLst>
                    <a:ext uri="{FF2B5EF4-FFF2-40B4-BE49-F238E27FC236}">
                      <a16:creationId xmlns:a16="http://schemas.microsoft.com/office/drawing/2014/main" id="{412FF2DD-9A1A-5326-1308-946D8AD768E2}"/>
                    </a:ext>
                  </a:extLst>
                </p14:cNvPr>
                <p14:cNvContentPartPr/>
                <p14:nvPr/>
              </p14:nvContentPartPr>
              <p14:xfrm>
                <a:off x="1759064" y="5023362"/>
                <a:ext cx="558000" cy="291240"/>
              </p14:xfrm>
            </p:contentPart>
          </mc:Choice>
          <mc:Fallback>
            <p:pic>
              <p:nvPicPr>
                <p:cNvPr id="1347" name="Ink 1346">
                  <a:extLst>
                    <a:ext uri="{FF2B5EF4-FFF2-40B4-BE49-F238E27FC236}">
                      <a16:creationId xmlns:a16="http://schemas.microsoft.com/office/drawing/2014/main" id="{412FF2DD-9A1A-5326-1308-946D8AD768E2}"/>
                    </a:ext>
                  </a:extLst>
                </p:cNvPr>
                <p:cNvPicPr/>
                <p:nvPr/>
              </p:nvPicPr>
              <p:blipFill>
                <a:blip r:embed="rId84"/>
                <a:stretch>
                  <a:fillRect/>
                </a:stretch>
              </p:blipFill>
              <p:spPr>
                <a:xfrm>
                  <a:off x="1750064" y="5014362"/>
                  <a:ext cx="5756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48" name="Ink 1347">
                  <a:extLst>
                    <a:ext uri="{FF2B5EF4-FFF2-40B4-BE49-F238E27FC236}">
                      <a16:creationId xmlns:a16="http://schemas.microsoft.com/office/drawing/2014/main" id="{88E7C8C6-B00E-A931-59BE-1941E73387E0}"/>
                    </a:ext>
                  </a:extLst>
                </p14:cNvPr>
                <p14:cNvContentPartPr/>
                <p14:nvPr/>
              </p14:nvContentPartPr>
              <p14:xfrm>
                <a:off x="1007024" y="5013282"/>
                <a:ext cx="529560" cy="295920"/>
              </p14:xfrm>
            </p:contentPart>
          </mc:Choice>
          <mc:Fallback>
            <p:pic>
              <p:nvPicPr>
                <p:cNvPr id="1348" name="Ink 1347">
                  <a:extLst>
                    <a:ext uri="{FF2B5EF4-FFF2-40B4-BE49-F238E27FC236}">
                      <a16:creationId xmlns:a16="http://schemas.microsoft.com/office/drawing/2014/main" id="{88E7C8C6-B00E-A931-59BE-1941E73387E0}"/>
                    </a:ext>
                  </a:extLst>
                </p:cNvPr>
                <p:cNvPicPr/>
                <p:nvPr/>
              </p:nvPicPr>
              <p:blipFill>
                <a:blip r:embed="rId86"/>
                <a:stretch>
                  <a:fillRect/>
                </a:stretch>
              </p:blipFill>
              <p:spPr>
                <a:xfrm>
                  <a:off x="998024" y="5004642"/>
                  <a:ext cx="54720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4" name="Ink 23">
                  <a:extLst>
                    <a:ext uri="{FF2B5EF4-FFF2-40B4-BE49-F238E27FC236}">
                      <a16:creationId xmlns:a16="http://schemas.microsoft.com/office/drawing/2014/main" id="{2CDFBD50-237B-40F2-1A27-901D1DA3F004}"/>
                    </a:ext>
                  </a:extLst>
                </p14:cNvPr>
                <p14:cNvContentPartPr/>
                <p14:nvPr/>
              </p14:nvContentPartPr>
              <p14:xfrm>
                <a:off x="4763264" y="669522"/>
                <a:ext cx="789120" cy="512640"/>
              </p14:xfrm>
            </p:contentPart>
          </mc:Choice>
          <mc:Fallback>
            <p:pic>
              <p:nvPicPr>
                <p:cNvPr id="24" name="Ink 23">
                  <a:extLst>
                    <a:ext uri="{FF2B5EF4-FFF2-40B4-BE49-F238E27FC236}">
                      <a16:creationId xmlns:a16="http://schemas.microsoft.com/office/drawing/2014/main" id="{2CDFBD50-237B-40F2-1A27-901D1DA3F004}"/>
                    </a:ext>
                  </a:extLst>
                </p:cNvPr>
                <p:cNvPicPr/>
                <p:nvPr/>
              </p:nvPicPr>
              <p:blipFill>
                <a:blip r:embed="rId88"/>
                <a:stretch>
                  <a:fillRect/>
                </a:stretch>
              </p:blipFill>
              <p:spPr>
                <a:xfrm>
                  <a:off x="4754264" y="660522"/>
                  <a:ext cx="80676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5" name="Ink 24">
                  <a:extLst>
                    <a:ext uri="{FF2B5EF4-FFF2-40B4-BE49-F238E27FC236}">
                      <a16:creationId xmlns:a16="http://schemas.microsoft.com/office/drawing/2014/main" id="{57199198-963F-58DF-C683-A841DAB7EC65}"/>
                    </a:ext>
                  </a:extLst>
                </p14:cNvPr>
                <p14:cNvContentPartPr/>
                <p14:nvPr/>
              </p14:nvContentPartPr>
              <p14:xfrm>
                <a:off x="4785944" y="1199082"/>
                <a:ext cx="786600" cy="259560"/>
              </p14:xfrm>
            </p:contentPart>
          </mc:Choice>
          <mc:Fallback>
            <p:pic>
              <p:nvPicPr>
                <p:cNvPr id="25" name="Ink 24">
                  <a:extLst>
                    <a:ext uri="{FF2B5EF4-FFF2-40B4-BE49-F238E27FC236}">
                      <a16:creationId xmlns:a16="http://schemas.microsoft.com/office/drawing/2014/main" id="{57199198-963F-58DF-C683-A841DAB7EC65}"/>
                    </a:ext>
                  </a:extLst>
                </p:cNvPr>
                <p:cNvPicPr/>
                <p:nvPr/>
              </p:nvPicPr>
              <p:blipFill>
                <a:blip r:embed="rId90"/>
                <a:stretch>
                  <a:fillRect/>
                </a:stretch>
              </p:blipFill>
              <p:spPr>
                <a:xfrm>
                  <a:off x="4776944" y="1190082"/>
                  <a:ext cx="8042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6" name="Ink 25">
                  <a:extLst>
                    <a:ext uri="{FF2B5EF4-FFF2-40B4-BE49-F238E27FC236}">
                      <a16:creationId xmlns:a16="http://schemas.microsoft.com/office/drawing/2014/main" id="{398272CC-0627-C563-4CA9-1156F57F5E0D}"/>
                    </a:ext>
                  </a:extLst>
                </p14:cNvPr>
                <p14:cNvContentPartPr/>
                <p14:nvPr/>
              </p14:nvContentPartPr>
              <p14:xfrm>
                <a:off x="4988984" y="961122"/>
                <a:ext cx="299880" cy="100080"/>
              </p14:xfrm>
            </p:contentPart>
          </mc:Choice>
          <mc:Fallback>
            <p:pic>
              <p:nvPicPr>
                <p:cNvPr id="26" name="Ink 25">
                  <a:extLst>
                    <a:ext uri="{FF2B5EF4-FFF2-40B4-BE49-F238E27FC236}">
                      <a16:creationId xmlns:a16="http://schemas.microsoft.com/office/drawing/2014/main" id="{398272CC-0627-C563-4CA9-1156F57F5E0D}"/>
                    </a:ext>
                  </a:extLst>
                </p:cNvPr>
                <p:cNvPicPr/>
                <p:nvPr/>
              </p:nvPicPr>
              <p:blipFill>
                <a:blip r:embed="rId92"/>
                <a:stretch>
                  <a:fillRect/>
                </a:stretch>
              </p:blipFill>
              <p:spPr>
                <a:xfrm>
                  <a:off x="4980344" y="952122"/>
                  <a:ext cx="3175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 name="Ink 26">
                  <a:extLst>
                    <a:ext uri="{FF2B5EF4-FFF2-40B4-BE49-F238E27FC236}">
                      <a16:creationId xmlns:a16="http://schemas.microsoft.com/office/drawing/2014/main" id="{5C05BEFA-1FCB-D7A3-BF41-4E915DFC1121}"/>
                    </a:ext>
                  </a:extLst>
                </p14:cNvPr>
                <p14:cNvContentPartPr/>
                <p14:nvPr/>
              </p14:nvContentPartPr>
              <p14:xfrm>
                <a:off x="4976024" y="861042"/>
                <a:ext cx="65160" cy="40680"/>
              </p14:xfrm>
            </p:contentPart>
          </mc:Choice>
          <mc:Fallback>
            <p:pic>
              <p:nvPicPr>
                <p:cNvPr id="27" name="Ink 26">
                  <a:extLst>
                    <a:ext uri="{FF2B5EF4-FFF2-40B4-BE49-F238E27FC236}">
                      <a16:creationId xmlns:a16="http://schemas.microsoft.com/office/drawing/2014/main" id="{5C05BEFA-1FCB-D7A3-BF41-4E915DFC1121}"/>
                    </a:ext>
                  </a:extLst>
                </p:cNvPr>
                <p:cNvPicPr/>
                <p:nvPr/>
              </p:nvPicPr>
              <p:blipFill>
                <a:blip r:embed="rId94"/>
                <a:stretch>
                  <a:fillRect/>
                </a:stretch>
              </p:blipFill>
              <p:spPr>
                <a:xfrm>
                  <a:off x="4967384" y="852402"/>
                  <a:ext cx="828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8" name="Ink 27">
                  <a:extLst>
                    <a:ext uri="{FF2B5EF4-FFF2-40B4-BE49-F238E27FC236}">
                      <a16:creationId xmlns:a16="http://schemas.microsoft.com/office/drawing/2014/main" id="{72159479-6379-A542-CF30-9EAFFF773247}"/>
                    </a:ext>
                  </a:extLst>
                </p14:cNvPr>
                <p14:cNvContentPartPr/>
                <p14:nvPr/>
              </p14:nvContentPartPr>
              <p14:xfrm>
                <a:off x="5224064" y="854562"/>
                <a:ext cx="89280" cy="42480"/>
              </p14:xfrm>
            </p:contentPart>
          </mc:Choice>
          <mc:Fallback>
            <p:pic>
              <p:nvPicPr>
                <p:cNvPr id="28" name="Ink 27">
                  <a:extLst>
                    <a:ext uri="{FF2B5EF4-FFF2-40B4-BE49-F238E27FC236}">
                      <a16:creationId xmlns:a16="http://schemas.microsoft.com/office/drawing/2014/main" id="{72159479-6379-A542-CF30-9EAFFF773247}"/>
                    </a:ext>
                  </a:extLst>
                </p:cNvPr>
                <p:cNvPicPr/>
                <p:nvPr/>
              </p:nvPicPr>
              <p:blipFill>
                <a:blip r:embed="rId96"/>
                <a:stretch>
                  <a:fillRect/>
                </a:stretch>
              </p:blipFill>
              <p:spPr>
                <a:xfrm>
                  <a:off x="5215064" y="845562"/>
                  <a:ext cx="106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9" name="Ink 28">
                  <a:extLst>
                    <a:ext uri="{FF2B5EF4-FFF2-40B4-BE49-F238E27FC236}">
                      <a16:creationId xmlns:a16="http://schemas.microsoft.com/office/drawing/2014/main" id="{E6C947E3-565E-E6BA-7D0C-0FD9985D8611}"/>
                    </a:ext>
                  </a:extLst>
                </p14:cNvPr>
                <p14:cNvContentPartPr/>
                <p14:nvPr/>
              </p14:nvContentPartPr>
              <p14:xfrm>
                <a:off x="4772264" y="1689042"/>
                <a:ext cx="258120" cy="246600"/>
              </p14:xfrm>
            </p:contentPart>
          </mc:Choice>
          <mc:Fallback>
            <p:pic>
              <p:nvPicPr>
                <p:cNvPr id="29" name="Ink 28">
                  <a:extLst>
                    <a:ext uri="{FF2B5EF4-FFF2-40B4-BE49-F238E27FC236}">
                      <a16:creationId xmlns:a16="http://schemas.microsoft.com/office/drawing/2014/main" id="{E6C947E3-565E-E6BA-7D0C-0FD9985D8611}"/>
                    </a:ext>
                  </a:extLst>
                </p:cNvPr>
                <p:cNvPicPr/>
                <p:nvPr/>
              </p:nvPicPr>
              <p:blipFill>
                <a:blip r:embed="rId98"/>
                <a:stretch>
                  <a:fillRect/>
                </a:stretch>
              </p:blipFill>
              <p:spPr>
                <a:xfrm>
                  <a:off x="4763264" y="1680402"/>
                  <a:ext cx="275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0" name="Ink 29">
                  <a:extLst>
                    <a:ext uri="{FF2B5EF4-FFF2-40B4-BE49-F238E27FC236}">
                      <a16:creationId xmlns:a16="http://schemas.microsoft.com/office/drawing/2014/main" id="{5616DC07-2336-C80C-FA72-B51A98447B98}"/>
                    </a:ext>
                  </a:extLst>
                </p14:cNvPr>
                <p14:cNvContentPartPr/>
                <p14:nvPr/>
              </p14:nvContentPartPr>
              <p14:xfrm>
                <a:off x="5134424" y="1813962"/>
                <a:ext cx="112680" cy="129240"/>
              </p14:xfrm>
            </p:contentPart>
          </mc:Choice>
          <mc:Fallback>
            <p:pic>
              <p:nvPicPr>
                <p:cNvPr id="30" name="Ink 29">
                  <a:extLst>
                    <a:ext uri="{FF2B5EF4-FFF2-40B4-BE49-F238E27FC236}">
                      <a16:creationId xmlns:a16="http://schemas.microsoft.com/office/drawing/2014/main" id="{5616DC07-2336-C80C-FA72-B51A98447B98}"/>
                    </a:ext>
                  </a:extLst>
                </p:cNvPr>
                <p:cNvPicPr/>
                <p:nvPr/>
              </p:nvPicPr>
              <p:blipFill>
                <a:blip r:embed="rId100"/>
                <a:stretch>
                  <a:fillRect/>
                </a:stretch>
              </p:blipFill>
              <p:spPr>
                <a:xfrm>
                  <a:off x="5125784" y="1804962"/>
                  <a:ext cx="1303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1" name="Ink 30">
                  <a:extLst>
                    <a:ext uri="{FF2B5EF4-FFF2-40B4-BE49-F238E27FC236}">
                      <a16:creationId xmlns:a16="http://schemas.microsoft.com/office/drawing/2014/main" id="{55BF7C09-4AE9-B502-A60F-7314EC3826B2}"/>
                    </a:ext>
                  </a:extLst>
                </p14:cNvPr>
                <p14:cNvContentPartPr/>
                <p14:nvPr/>
              </p14:nvContentPartPr>
              <p14:xfrm>
                <a:off x="5360864" y="1726482"/>
                <a:ext cx="133560" cy="241920"/>
              </p14:xfrm>
            </p:contentPart>
          </mc:Choice>
          <mc:Fallback>
            <p:pic>
              <p:nvPicPr>
                <p:cNvPr id="31" name="Ink 30">
                  <a:extLst>
                    <a:ext uri="{FF2B5EF4-FFF2-40B4-BE49-F238E27FC236}">
                      <a16:creationId xmlns:a16="http://schemas.microsoft.com/office/drawing/2014/main" id="{55BF7C09-4AE9-B502-A60F-7314EC3826B2}"/>
                    </a:ext>
                  </a:extLst>
                </p:cNvPr>
                <p:cNvPicPr/>
                <p:nvPr/>
              </p:nvPicPr>
              <p:blipFill>
                <a:blip r:embed="rId102"/>
                <a:stretch>
                  <a:fillRect/>
                </a:stretch>
              </p:blipFill>
              <p:spPr>
                <a:xfrm>
                  <a:off x="5352224" y="1717482"/>
                  <a:ext cx="1512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2" name="Ink 31">
                  <a:extLst>
                    <a:ext uri="{FF2B5EF4-FFF2-40B4-BE49-F238E27FC236}">
                      <a16:creationId xmlns:a16="http://schemas.microsoft.com/office/drawing/2014/main" id="{7F74EB28-566E-007D-CCB6-A4DA0C0CB346}"/>
                    </a:ext>
                  </a:extLst>
                </p14:cNvPr>
                <p14:cNvContentPartPr/>
                <p14:nvPr/>
              </p14:nvContentPartPr>
              <p14:xfrm>
                <a:off x="5626904" y="1808202"/>
                <a:ext cx="120240" cy="148320"/>
              </p14:xfrm>
            </p:contentPart>
          </mc:Choice>
          <mc:Fallback>
            <p:pic>
              <p:nvPicPr>
                <p:cNvPr id="32" name="Ink 31">
                  <a:extLst>
                    <a:ext uri="{FF2B5EF4-FFF2-40B4-BE49-F238E27FC236}">
                      <a16:creationId xmlns:a16="http://schemas.microsoft.com/office/drawing/2014/main" id="{7F74EB28-566E-007D-CCB6-A4DA0C0CB346}"/>
                    </a:ext>
                  </a:extLst>
                </p:cNvPr>
                <p:cNvPicPr/>
                <p:nvPr/>
              </p:nvPicPr>
              <p:blipFill>
                <a:blip r:embed="rId104"/>
                <a:stretch>
                  <a:fillRect/>
                </a:stretch>
              </p:blipFill>
              <p:spPr>
                <a:xfrm>
                  <a:off x="5617904" y="1799202"/>
                  <a:ext cx="1378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5" name="Ink 34">
                  <a:extLst>
                    <a:ext uri="{FF2B5EF4-FFF2-40B4-BE49-F238E27FC236}">
                      <a16:creationId xmlns:a16="http://schemas.microsoft.com/office/drawing/2014/main" id="{1FC2F525-CCB4-08C0-3A2B-03023D67B2AE}"/>
                    </a:ext>
                  </a:extLst>
                </p14:cNvPr>
                <p14:cNvContentPartPr/>
                <p14:nvPr/>
              </p14:nvContentPartPr>
              <p14:xfrm>
                <a:off x="4580744" y="2122482"/>
                <a:ext cx="99720" cy="216360"/>
              </p14:xfrm>
            </p:contentPart>
          </mc:Choice>
          <mc:Fallback>
            <p:pic>
              <p:nvPicPr>
                <p:cNvPr id="35" name="Ink 34">
                  <a:extLst>
                    <a:ext uri="{FF2B5EF4-FFF2-40B4-BE49-F238E27FC236}">
                      <a16:creationId xmlns:a16="http://schemas.microsoft.com/office/drawing/2014/main" id="{1FC2F525-CCB4-08C0-3A2B-03023D67B2AE}"/>
                    </a:ext>
                  </a:extLst>
                </p:cNvPr>
                <p:cNvPicPr/>
                <p:nvPr/>
              </p:nvPicPr>
              <p:blipFill>
                <a:blip r:embed="rId106"/>
                <a:stretch>
                  <a:fillRect/>
                </a:stretch>
              </p:blipFill>
              <p:spPr>
                <a:xfrm>
                  <a:off x="4571744" y="2113842"/>
                  <a:ext cx="1173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6" name="Ink 35">
                  <a:extLst>
                    <a:ext uri="{FF2B5EF4-FFF2-40B4-BE49-F238E27FC236}">
                      <a16:creationId xmlns:a16="http://schemas.microsoft.com/office/drawing/2014/main" id="{4B2C36DA-FB72-685A-4601-4934357B6D90}"/>
                    </a:ext>
                  </a:extLst>
                </p14:cNvPr>
                <p14:cNvContentPartPr/>
                <p14:nvPr/>
              </p14:nvContentPartPr>
              <p14:xfrm>
                <a:off x="4763624" y="2179722"/>
                <a:ext cx="47160" cy="147240"/>
              </p14:xfrm>
            </p:contentPart>
          </mc:Choice>
          <mc:Fallback>
            <p:pic>
              <p:nvPicPr>
                <p:cNvPr id="36" name="Ink 35">
                  <a:extLst>
                    <a:ext uri="{FF2B5EF4-FFF2-40B4-BE49-F238E27FC236}">
                      <a16:creationId xmlns:a16="http://schemas.microsoft.com/office/drawing/2014/main" id="{4B2C36DA-FB72-685A-4601-4934357B6D90}"/>
                    </a:ext>
                  </a:extLst>
                </p:cNvPr>
                <p:cNvPicPr/>
                <p:nvPr/>
              </p:nvPicPr>
              <p:blipFill>
                <a:blip r:embed="rId108"/>
                <a:stretch>
                  <a:fillRect/>
                </a:stretch>
              </p:blipFill>
              <p:spPr>
                <a:xfrm>
                  <a:off x="4754984" y="2171082"/>
                  <a:ext cx="64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7" name="Ink 36">
                  <a:extLst>
                    <a:ext uri="{FF2B5EF4-FFF2-40B4-BE49-F238E27FC236}">
                      <a16:creationId xmlns:a16="http://schemas.microsoft.com/office/drawing/2014/main" id="{D5EC4506-DFAF-F76C-3F6B-183E60266E5B}"/>
                    </a:ext>
                  </a:extLst>
                </p14:cNvPr>
                <p14:cNvContentPartPr/>
                <p14:nvPr/>
              </p14:nvContentPartPr>
              <p14:xfrm>
                <a:off x="4783784" y="2122122"/>
                <a:ext cx="147240" cy="210240"/>
              </p14:xfrm>
            </p:contentPart>
          </mc:Choice>
          <mc:Fallback>
            <p:pic>
              <p:nvPicPr>
                <p:cNvPr id="37" name="Ink 36">
                  <a:extLst>
                    <a:ext uri="{FF2B5EF4-FFF2-40B4-BE49-F238E27FC236}">
                      <a16:creationId xmlns:a16="http://schemas.microsoft.com/office/drawing/2014/main" id="{D5EC4506-DFAF-F76C-3F6B-183E60266E5B}"/>
                    </a:ext>
                  </a:extLst>
                </p:cNvPr>
                <p:cNvPicPr/>
                <p:nvPr/>
              </p:nvPicPr>
              <p:blipFill>
                <a:blip r:embed="rId110"/>
                <a:stretch>
                  <a:fillRect/>
                </a:stretch>
              </p:blipFill>
              <p:spPr>
                <a:xfrm>
                  <a:off x="4775144" y="2113122"/>
                  <a:ext cx="1648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0" name="Ink 39">
                  <a:extLst>
                    <a:ext uri="{FF2B5EF4-FFF2-40B4-BE49-F238E27FC236}">
                      <a16:creationId xmlns:a16="http://schemas.microsoft.com/office/drawing/2014/main" id="{10B0D648-F8C9-13D9-8C06-905DC9AAD3B9}"/>
                    </a:ext>
                  </a:extLst>
                </p14:cNvPr>
                <p14:cNvContentPartPr/>
                <p14:nvPr/>
              </p14:nvContentPartPr>
              <p14:xfrm>
                <a:off x="4801064" y="2215002"/>
                <a:ext cx="113400" cy="44640"/>
              </p14:xfrm>
            </p:contentPart>
          </mc:Choice>
          <mc:Fallback>
            <p:pic>
              <p:nvPicPr>
                <p:cNvPr id="40" name="Ink 39">
                  <a:extLst>
                    <a:ext uri="{FF2B5EF4-FFF2-40B4-BE49-F238E27FC236}">
                      <a16:creationId xmlns:a16="http://schemas.microsoft.com/office/drawing/2014/main" id="{10B0D648-F8C9-13D9-8C06-905DC9AAD3B9}"/>
                    </a:ext>
                  </a:extLst>
                </p:cNvPr>
                <p:cNvPicPr/>
                <p:nvPr/>
              </p:nvPicPr>
              <p:blipFill>
                <a:blip r:embed="rId112"/>
                <a:stretch>
                  <a:fillRect/>
                </a:stretch>
              </p:blipFill>
              <p:spPr>
                <a:xfrm>
                  <a:off x="4792424" y="2206362"/>
                  <a:ext cx="131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1" name="Ink 40">
                  <a:extLst>
                    <a:ext uri="{FF2B5EF4-FFF2-40B4-BE49-F238E27FC236}">
                      <a16:creationId xmlns:a16="http://schemas.microsoft.com/office/drawing/2014/main" id="{DD76EF78-CD03-ABBB-9932-3157F536C7C9}"/>
                    </a:ext>
                  </a:extLst>
                </p14:cNvPr>
                <p14:cNvContentPartPr/>
                <p14:nvPr/>
              </p14:nvContentPartPr>
              <p14:xfrm>
                <a:off x="4995824" y="2128962"/>
                <a:ext cx="185040" cy="171720"/>
              </p14:xfrm>
            </p:contentPart>
          </mc:Choice>
          <mc:Fallback>
            <p:pic>
              <p:nvPicPr>
                <p:cNvPr id="41" name="Ink 40">
                  <a:extLst>
                    <a:ext uri="{FF2B5EF4-FFF2-40B4-BE49-F238E27FC236}">
                      <a16:creationId xmlns:a16="http://schemas.microsoft.com/office/drawing/2014/main" id="{DD76EF78-CD03-ABBB-9932-3157F536C7C9}"/>
                    </a:ext>
                  </a:extLst>
                </p:cNvPr>
                <p:cNvPicPr/>
                <p:nvPr/>
              </p:nvPicPr>
              <p:blipFill>
                <a:blip r:embed="rId114"/>
                <a:stretch>
                  <a:fillRect/>
                </a:stretch>
              </p:blipFill>
              <p:spPr>
                <a:xfrm>
                  <a:off x="4986824" y="2119962"/>
                  <a:ext cx="2026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2" name="Ink 41">
                  <a:extLst>
                    <a:ext uri="{FF2B5EF4-FFF2-40B4-BE49-F238E27FC236}">
                      <a16:creationId xmlns:a16="http://schemas.microsoft.com/office/drawing/2014/main" id="{4804489A-CDB9-8D4B-5192-9A42CB214D56}"/>
                    </a:ext>
                  </a:extLst>
                </p14:cNvPr>
                <p14:cNvContentPartPr/>
                <p14:nvPr/>
              </p14:nvContentPartPr>
              <p14:xfrm>
                <a:off x="5252504" y="2198802"/>
                <a:ext cx="200160" cy="87120"/>
              </p14:xfrm>
            </p:contentPart>
          </mc:Choice>
          <mc:Fallback>
            <p:pic>
              <p:nvPicPr>
                <p:cNvPr id="42" name="Ink 41">
                  <a:extLst>
                    <a:ext uri="{FF2B5EF4-FFF2-40B4-BE49-F238E27FC236}">
                      <a16:creationId xmlns:a16="http://schemas.microsoft.com/office/drawing/2014/main" id="{4804489A-CDB9-8D4B-5192-9A42CB214D56}"/>
                    </a:ext>
                  </a:extLst>
                </p:cNvPr>
                <p:cNvPicPr/>
                <p:nvPr/>
              </p:nvPicPr>
              <p:blipFill>
                <a:blip r:embed="rId116"/>
                <a:stretch>
                  <a:fillRect/>
                </a:stretch>
              </p:blipFill>
              <p:spPr>
                <a:xfrm>
                  <a:off x="5243504" y="2189802"/>
                  <a:ext cx="2178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3" name="Ink 42">
                  <a:extLst>
                    <a:ext uri="{FF2B5EF4-FFF2-40B4-BE49-F238E27FC236}">
                      <a16:creationId xmlns:a16="http://schemas.microsoft.com/office/drawing/2014/main" id="{8794B725-92CE-0991-7FA0-CF35A22F6D03}"/>
                    </a:ext>
                  </a:extLst>
                </p14:cNvPr>
                <p14:cNvContentPartPr/>
                <p14:nvPr/>
              </p14:nvContentPartPr>
              <p14:xfrm>
                <a:off x="5552384" y="2218242"/>
                <a:ext cx="7200" cy="87480"/>
              </p14:xfrm>
            </p:contentPart>
          </mc:Choice>
          <mc:Fallback>
            <p:pic>
              <p:nvPicPr>
                <p:cNvPr id="43" name="Ink 42">
                  <a:extLst>
                    <a:ext uri="{FF2B5EF4-FFF2-40B4-BE49-F238E27FC236}">
                      <a16:creationId xmlns:a16="http://schemas.microsoft.com/office/drawing/2014/main" id="{8794B725-92CE-0991-7FA0-CF35A22F6D03}"/>
                    </a:ext>
                  </a:extLst>
                </p:cNvPr>
                <p:cNvPicPr/>
                <p:nvPr/>
              </p:nvPicPr>
              <p:blipFill>
                <a:blip r:embed="rId118"/>
                <a:stretch>
                  <a:fillRect/>
                </a:stretch>
              </p:blipFill>
              <p:spPr>
                <a:xfrm>
                  <a:off x="5543384" y="2209242"/>
                  <a:ext cx="24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4" name="Ink 43">
                  <a:extLst>
                    <a:ext uri="{FF2B5EF4-FFF2-40B4-BE49-F238E27FC236}">
                      <a16:creationId xmlns:a16="http://schemas.microsoft.com/office/drawing/2014/main" id="{1A4CB24F-1F0B-2A82-7206-ABC1E287F3CC}"/>
                    </a:ext>
                  </a:extLst>
                </p14:cNvPr>
                <p14:cNvContentPartPr/>
                <p14:nvPr/>
              </p14:nvContentPartPr>
              <p14:xfrm>
                <a:off x="5543744" y="2119962"/>
                <a:ext cx="15480" cy="2880"/>
              </p14:xfrm>
            </p:contentPart>
          </mc:Choice>
          <mc:Fallback>
            <p:pic>
              <p:nvPicPr>
                <p:cNvPr id="44" name="Ink 43">
                  <a:extLst>
                    <a:ext uri="{FF2B5EF4-FFF2-40B4-BE49-F238E27FC236}">
                      <a16:creationId xmlns:a16="http://schemas.microsoft.com/office/drawing/2014/main" id="{1A4CB24F-1F0B-2A82-7206-ABC1E287F3CC}"/>
                    </a:ext>
                  </a:extLst>
                </p:cNvPr>
                <p:cNvPicPr/>
                <p:nvPr/>
              </p:nvPicPr>
              <p:blipFill>
                <a:blip r:embed="rId120"/>
                <a:stretch>
                  <a:fillRect/>
                </a:stretch>
              </p:blipFill>
              <p:spPr>
                <a:xfrm>
                  <a:off x="5534744" y="2111322"/>
                  <a:ext cx="33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5" name="Ink 44">
                  <a:extLst>
                    <a:ext uri="{FF2B5EF4-FFF2-40B4-BE49-F238E27FC236}">
                      <a16:creationId xmlns:a16="http://schemas.microsoft.com/office/drawing/2014/main" id="{D3A3C884-0BD9-85A9-FF83-F1A3159F3A08}"/>
                    </a:ext>
                  </a:extLst>
                </p14:cNvPr>
                <p14:cNvContentPartPr/>
                <p14:nvPr/>
              </p14:nvContentPartPr>
              <p14:xfrm>
                <a:off x="5638424" y="2180802"/>
                <a:ext cx="172080" cy="131760"/>
              </p14:xfrm>
            </p:contentPart>
          </mc:Choice>
          <mc:Fallback>
            <p:pic>
              <p:nvPicPr>
                <p:cNvPr id="45" name="Ink 44">
                  <a:extLst>
                    <a:ext uri="{FF2B5EF4-FFF2-40B4-BE49-F238E27FC236}">
                      <a16:creationId xmlns:a16="http://schemas.microsoft.com/office/drawing/2014/main" id="{D3A3C884-0BD9-85A9-FF83-F1A3159F3A08}"/>
                    </a:ext>
                  </a:extLst>
                </p:cNvPr>
                <p:cNvPicPr/>
                <p:nvPr/>
              </p:nvPicPr>
              <p:blipFill>
                <a:blip r:embed="rId122"/>
                <a:stretch>
                  <a:fillRect/>
                </a:stretch>
              </p:blipFill>
              <p:spPr>
                <a:xfrm>
                  <a:off x="5629784" y="2172162"/>
                  <a:ext cx="189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6" name="Ink 45">
                  <a:extLst>
                    <a:ext uri="{FF2B5EF4-FFF2-40B4-BE49-F238E27FC236}">
                      <a16:creationId xmlns:a16="http://schemas.microsoft.com/office/drawing/2014/main" id="{73CF7A18-0F33-FB37-51B2-64787497595D}"/>
                    </a:ext>
                  </a:extLst>
                </p14:cNvPr>
                <p14:cNvContentPartPr/>
                <p14:nvPr/>
              </p14:nvContentPartPr>
              <p14:xfrm>
                <a:off x="5903744" y="2093682"/>
                <a:ext cx="118080" cy="254520"/>
              </p14:xfrm>
            </p:contentPart>
          </mc:Choice>
          <mc:Fallback>
            <p:pic>
              <p:nvPicPr>
                <p:cNvPr id="46" name="Ink 45">
                  <a:extLst>
                    <a:ext uri="{FF2B5EF4-FFF2-40B4-BE49-F238E27FC236}">
                      <a16:creationId xmlns:a16="http://schemas.microsoft.com/office/drawing/2014/main" id="{73CF7A18-0F33-FB37-51B2-64787497595D}"/>
                    </a:ext>
                  </a:extLst>
                </p:cNvPr>
                <p:cNvPicPr/>
                <p:nvPr/>
              </p:nvPicPr>
              <p:blipFill>
                <a:blip r:embed="rId124"/>
                <a:stretch>
                  <a:fillRect/>
                </a:stretch>
              </p:blipFill>
              <p:spPr>
                <a:xfrm>
                  <a:off x="5895104" y="2085042"/>
                  <a:ext cx="1357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8" name="Ink 47">
                  <a:extLst>
                    <a:ext uri="{FF2B5EF4-FFF2-40B4-BE49-F238E27FC236}">
                      <a16:creationId xmlns:a16="http://schemas.microsoft.com/office/drawing/2014/main" id="{CBCB170F-CCF8-B8D2-2069-7FB05E1CF928}"/>
                    </a:ext>
                  </a:extLst>
                </p14:cNvPr>
                <p14:cNvContentPartPr/>
                <p14:nvPr/>
              </p14:nvContentPartPr>
              <p14:xfrm>
                <a:off x="4054784" y="275682"/>
                <a:ext cx="196920" cy="2880"/>
              </p14:xfrm>
            </p:contentPart>
          </mc:Choice>
          <mc:Fallback>
            <p:pic>
              <p:nvPicPr>
                <p:cNvPr id="48" name="Ink 47">
                  <a:extLst>
                    <a:ext uri="{FF2B5EF4-FFF2-40B4-BE49-F238E27FC236}">
                      <a16:creationId xmlns:a16="http://schemas.microsoft.com/office/drawing/2014/main" id="{CBCB170F-CCF8-B8D2-2069-7FB05E1CF928}"/>
                    </a:ext>
                  </a:extLst>
                </p:cNvPr>
                <p:cNvPicPr/>
                <p:nvPr/>
              </p:nvPicPr>
              <p:blipFill>
                <a:blip r:embed="rId126"/>
                <a:stretch>
                  <a:fillRect/>
                </a:stretch>
              </p:blipFill>
              <p:spPr>
                <a:xfrm>
                  <a:off x="4046144" y="266682"/>
                  <a:ext cx="2145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9" name="Ink 48">
                  <a:extLst>
                    <a:ext uri="{FF2B5EF4-FFF2-40B4-BE49-F238E27FC236}">
                      <a16:creationId xmlns:a16="http://schemas.microsoft.com/office/drawing/2014/main" id="{EA5A6B7F-E024-4F35-6220-ABE5BEFDF56D}"/>
                    </a:ext>
                  </a:extLst>
                </p14:cNvPr>
                <p14:cNvContentPartPr/>
                <p14:nvPr/>
              </p14:nvContentPartPr>
              <p14:xfrm>
                <a:off x="4326944" y="207282"/>
                <a:ext cx="173160" cy="165240"/>
              </p14:xfrm>
            </p:contentPart>
          </mc:Choice>
          <mc:Fallback>
            <p:pic>
              <p:nvPicPr>
                <p:cNvPr id="49" name="Ink 48">
                  <a:extLst>
                    <a:ext uri="{FF2B5EF4-FFF2-40B4-BE49-F238E27FC236}">
                      <a16:creationId xmlns:a16="http://schemas.microsoft.com/office/drawing/2014/main" id="{EA5A6B7F-E024-4F35-6220-ABE5BEFDF56D}"/>
                    </a:ext>
                  </a:extLst>
                </p:cNvPr>
                <p:cNvPicPr/>
                <p:nvPr/>
              </p:nvPicPr>
              <p:blipFill>
                <a:blip r:embed="rId128"/>
                <a:stretch>
                  <a:fillRect/>
                </a:stretch>
              </p:blipFill>
              <p:spPr>
                <a:xfrm>
                  <a:off x="4317944" y="198642"/>
                  <a:ext cx="190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 name="Ink 49">
                  <a:extLst>
                    <a:ext uri="{FF2B5EF4-FFF2-40B4-BE49-F238E27FC236}">
                      <a16:creationId xmlns:a16="http://schemas.microsoft.com/office/drawing/2014/main" id="{382BD47C-0574-04DE-C5D0-D1B1EAE0D047}"/>
                    </a:ext>
                  </a:extLst>
                </p14:cNvPr>
                <p14:cNvContentPartPr/>
                <p14:nvPr/>
              </p14:nvContentPartPr>
              <p14:xfrm>
                <a:off x="4564184" y="197202"/>
                <a:ext cx="171720" cy="173880"/>
              </p14:xfrm>
            </p:contentPart>
          </mc:Choice>
          <mc:Fallback>
            <p:pic>
              <p:nvPicPr>
                <p:cNvPr id="50" name="Ink 49">
                  <a:extLst>
                    <a:ext uri="{FF2B5EF4-FFF2-40B4-BE49-F238E27FC236}">
                      <a16:creationId xmlns:a16="http://schemas.microsoft.com/office/drawing/2014/main" id="{382BD47C-0574-04DE-C5D0-D1B1EAE0D047}"/>
                    </a:ext>
                  </a:extLst>
                </p:cNvPr>
                <p:cNvPicPr/>
                <p:nvPr/>
              </p:nvPicPr>
              <p:blipFill>
                <a:blip r:embed="rId130"/>
                <a:stretch>
                  <a:fillRect/>
                </a:stretch>
              </p:blipFill>
              <p:spPr>
                <a:xfrm>
                  <a:off x="4555184" y="188562"/>
                  <a:ext cx="189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1" name="Ink 50">
                  <a:extLst>
                    <a:ext uri="{FF2B5EF4-FFF2-40B4-BE49-F238E27FC236}">
                      <a16:creationId xmlns:a16="http://schemas.microsoft.com/office/drawing/2014/main" id="{DB69EBDA-F536-80AF-657F-73807B38DD49}"/>
                    </a:ext>
                  </a:extLst>
                </p14:cNvPr>
                <p14:cNvContentPartPr/>
                <p14:nvPr/>
              </p14:nvContentPartPr>
              <p14:xfrm>
                <a:off x="4810424" y="225642"/>
                <a:ext cx="138600" cy="138600"/>
              </p14:xfrm>
            </p:contentPart>
          </mc:Choice>
          <mc:Fallback>
            <p:pic>
              <p:nvPicPr>
                <p:cNvPr id="51" name="Ink 50">
                  <a:extLst>
                    <a:ext uri="{FF2B5EF4-FFF2-40B4-BE49-F238E27FC236}">
                      <a16:creationId xmlns:a16="http://schemas.microsoft.com/office/drawing/2014/main" id="{DB69EBDA-F536-80AF-657F-73807B38DD49}"/>
                    </a:ext>
                  </a:extLst>
                </p:cNvPr>
                <p:cNvPicPr/>
                <p:nvPr/>
              </p:nvPicPr>
              <p:blipFill>
                <a:blip r:embed="rId132"/>
                <a:stretch>
                  <a:fillRect/>
                </a:stretch>
              </p:blipFill>
              <p:spPr>
                <a:xfrm>
                  <a:off x="4801424" y="216642"/>
                  <a:ext cx="1562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2" name="Ink 51">
                  <a:extLst>
                    <a:ext uri="{FF2B5EF4-FFF2-40B4-BE49-F238E27FC236}">
                      <a16:creationId xmlns:a16="http://schemas.microsoft.com/office/drawing/2014/main" id="{CCA4211B-1835-EA40-E1F6-08F7ECE2AFFC}"/>
                    </a:ext>
                  </a:extLst>
                </p14:cNvPr>
                <p14:cNvContentPartPr/>
                <p14:nvPr/>
              </p14:nvContentPartPr>
              <p14:xfrm>
                <a:off x="5048744" y="213042"/>
                <a:ext cx="152640" cy="131040"/>
              </p14:xfrm>
            </p:contentPart>
          </mc:Choice>
          <mc:Fallback>
            <p:pic>
              <p:nvPicPr>
                <p:cNvPr id="52" name="Ink 51">
                  <a:extLst>
                    <a:ext uri="{FF2B5EF4-FFF2-40B4-BE49-F238E27FC236}">
                      <a16:creationId xmlns:a16="http://schemas.microsoft.com/office/drawing/2014/main" id="{CCA4211B-1835-EA40-E1F6-08F7ECE2AFFC}"/>
                    </a:ext>
                  </a:extLst>
                </p:cNvPr>
                <p:cNvPicPr/>
                <p:nvPr/>
              </p:nvPicPr>
              <p:blipFill>
                <a:blip r:embed="rId134"/>
                <a:stretch>
                  <a:fillRect/>
                </a:stretch>
              </p:blipFill>
              <p:spPr>
                <a:xfrm>
                  <a:off x="5039744" y="204042"/>
                  <a:ext cx="1702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3" name="Ink 52">
                  <a:extLst>
                    <a:ext uri="{FF2B5EF4-FFF2-40B4-BE49-F238E27FC236}">
                      <a16:creationId xmlns:a16="http://schemas.microsoft.com/office/drawing/2014/main" id="{9C8B775A-818D-6EEB-C01C-568962741A4F}"/>
                    </a:ext>
                  </a:extLst>
                </p14:cNvPr>
                <p14:cNvContentPartPr/>
                <p14:nvPr/>
              </p14:nvContentPartPr>
              <p14:xfrm>
                <a:off x="5218304" y="198642"/>
                <a:ext cx="146520" cy="159840"/>
              </p14:xfrm>
            </p:contentPart>
          </mc:Choice>
          <mc:Fallback>
            <p:pic>
              <p:nvPicPr>
                <p:cNvPr id="53" name="Ink 52">
                  <a:extLst>
                    <a:ext uri="{FF2B5EF4-FFF2-40B4-BE49-F238E27FC236}">
                      <a16:creationId xmlns:a16="http://schemas.microsoft.com/office/drawing/2014/main" id="{9C8B775A-818D-6EEB-C01C-568962741A4F}"/>
                    </a:ext>
                  </a:extLst>
                </p:cNvPr>
                <p:cNvPicPr/>
                <p:nvPr/>
              </p:nvPicPr>
              <p:blipFill>
                <a:blip r:embed="rId136"/>
                <a:stretch>
                  <a:fillRect/>
                </a:stretch>
              </p:blipFill>
              <p:spPr>
                <a:xfrm>
                  <a:off x="5209304" y="190002"/>
                  <a:ext cx="1641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4" name="Ink 53">
                  <a:extLst>
                    <a:ext uri="{FF2B5EF4-FFF2-40B4-BE49-F238E27FC236}">
                      <a16:creationId xmlns:a16="http://schemas.microsoft.com/office/drawing/2014/main" id="{26BE7D2A-F8C0-17D2-9C66-4E66A45601B8}"/>
                    </a:ext>
                  </a:extLst>
                </p14:cNvPr>
                <p14:cNvContentPartPr/>
                <p14:nvPr/>
              </p14:nvContentPartPr>
              <p14:xfrm>
                <a:off x="5418464" y="512562"/>
                <a:ext cx="150840" cy="11160"/>
              </p14:xfrm>
            </p:contentPart>
          </mc:Choice>
          <mc:Fallback>
            <p:pic>
              <p:nvPicPr>
                <p:cNvPr id="54" name="Ink 53">
                  <a:extLst>
                    <a:ext uri="{FF2B5EF4-FFF2-40B4-BE49-F238E27FC236}">
                      <a16:creationId xmlns:a16="http://schemas.microsoft.com/office/drawing/2014/main" id="{26BE7D2A-F8C0-17D2-9C66-4E66A45601B8}"/>
                    </a:ext>
                  </a:extLst>
                </p:cNvPr>
                <p:cNvPicPr/>
                <p:nvPr/>
              </p:nvPicPr>
              <p:blipFill>
                <a:blip r:embed="rId138"/>
                <a:stretch>
                  <a:fillRect/>
                </a:stretch>
              </p:blipFill>
              <p:spPr>
                <a:xfrm>
                  <a:off x="5409464" y="503562"/>
                  <a:ext cx="168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5" name="Ink 54">
                  <a:extLst>
                    <a:ext uri="{FF2B5EF4-FFF2-40B4-BE49-F238E27FC236}">
                      <a16:creationId xmlns:a16="http://schemas.microsoft.com/office/drawing/2014/main" id="{77BE236A-3025-279A-A8F1-392970EE2470}"/>
                    </a:ext>
                  </a:extLst>
                </p14:cNvPr>
                <p14:cNvContentPartPr/>
                <p14:nvPr/>
              </p14:nvContentPartPr>
              <p14:xfrm>
                <a:off x="5716904" y="382602"/>
                <a:ext cx="187560" cy="315360"/>
              </p14:xfrm>
            </p:contentPart>
          </mc:Choice>
          <mc:Fallback>
            <p:pic>
              <p:nvPicPr>
                <p:cNvPr id="55" name="Ink 54">
                  <a:extLst>
                    <a:ext uri="{FF2B5EF4-FFF2-40B4-BE49-F238E27FC236}">
                      <a16:creationId xmlns:a16="http://schemas.microsoft.com/office/drawing/2014/main" id="{77BE236A-3025-279A-A8F1-392970EE2470}"/>
                    </a:ext>
                  </a:extLst>
                </p:cNvPr>
                <p:cNvPicPr/>
                <p:nvPr/>
              </p:nvPicPr>
              <p:blipFill>
                <a:blip r:embed="rId140"/>
                <a:stretch>
                  <a:fillRect/>
                </a:stretch>
              </p:blipFill>
              <p:spPr>
                <a:xfrm>
                  <a:off x="5707904" y="373962"/>
                  <a:ext cx="2052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6" name="Ink 55">
                  <a:extLst>
                    <a:ext uri="{FF2B5EF4-FFF2-40B4-BE49-F238E27FC236}">
                      <a16:creationId xmlns:a16="http://schemas.microsoft.com/office/drawing/2014/main" id="{1F7AF76F-67B9-28DF-3BF8-2FA763F2A33C}"/>
                    </a:ext>
                  </a:extLst>
                </p14:cNvPr>
                <p14:cNvContentPartPr/>
                <p14:nvPr/>
              </p14:nvContentPartPr>
              <p14:xfrm>
                <a:off x="5928944" y="549282"/>
                <a:ext cx="95760" cy="106200"/>
              </p14:xfrm>
            </p:contentPart>
          </mc:Choice>
          <mc:Fallback>
            <p:pic>
              <p:nvPicPr>
                <p:cNvPr id="56" name="Ink 55">
                  <a:extLst>
                    <a:ext uri="{FF2B5EF4-FFF2-40B4-BE49-F238E27FC236}">
                      <a16:creationId xmlns:a16="http://schemas.microsoft.com/office/drawing/2014/main" id="{1F7AF76F-67B9-28DF-3BF8-2FA763F2A33C}"/>
                    </a:ext>
                  </a:extLst>
                </p:cNvPr>
                <p:cNvPicPr/>
                <p:nvPr/>
              </p:nvPicPr>
              <p:blipFill>
                <a:blip r:embed="rId142"/>
                <a:stretch>
                  <a:fillRect/>
                </a:stretch>
              </p:blipFill>
              <p:spPr>
                <a:xfrm>
                  <a:off x="5920304" y="540282"/>
                  <a:ext cx="113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7" name="Ink 56">
                  <a:extLst>
                    <a:ext uri="{FF2B5EF4-FFF2-40B4-BE49-F238E27FC236}">
                      <a16:creationId xmlns:a16="http://schemas.microsoft.com/office/drawing/2014/main" id="{CDD5CB41-37A5-6F68-4DDB-58295B322A5A}"/>
                    </a:ext>
                  </a:extLst>
                </p14:cNvPr>
                <p14:cNvContentPartPr/>
                <p14:nvPr/>
              </p14:nvContentPartPr>
              <p14:xfrm>
                <a:off x="6088424" y="488082"/>
                <a:ext cx="8640" cy="203040"/>
              </p14:xfrm>
            </p:contentPart>
          </mc:Choice>
          <mc:Fallback>
            <p:pic>
              <p:nvPicPr>
                <p:cNvPr id="57" name="Ink 56">
                  <a:extLst>
                    <a:ext uri="{FF2B5EF4-FFF2-40B4-BE49-F238E27FC236}">
                      <a16:creationId xmlns:a16="http://schemas.microsoft.com/office/drawing/2014/main" id="{CDD5CB41-37A5-6F68-4DDB-58295B322A5A}"/>
                    </a:ext>
                  </a:extLst>
                </p:cNvPr>
                <p:cNvPicPr/>
                <p:nvPr/>
              </p:nvPicPr>
              <p:blipFill>
                <a:blip r:embed="rId144"/>
                <a:stretch>
                  <a:fillRect/>
                </a:stretch>
              </p:blipFill>
              <p:spPr>
                <a:xfrm>
                  <a:off x="6079784" y="479082"/>
                  <a:ext cx="262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8" name="Ink 57">
                  <a:extLst>
                    <a:ext uri="{FF2B5EF4-FFF2-40B4-BE49-F238E27FC236}">
                      <a16:creationId xmlns:a16="http://schemas.microsoft.com/office/drawing/2014/main" id="{66C30C63-3990-CDB8-D32A-B3295F98CAD2}"/>
                    </a:ext>
                  </a:extLst>
                </p14:cNvPr>
                <p14:cNvContentPartPr/>
                <p14:nvPr/>
              </p14:nvContentPartPr>
              <p14:xfrm>
                <a:off x="6189224" y="557202"/>
                <a:ext cx="100800" cy="140400"/>
              </p14:xfrm>
            </p:contentPart>
          </mc:Choice>
          <mc:Fallback>
            <p:pic>
              <p:nvPicPr>
                <p:cNvPr id="58" name="Ink 57">
                  <a:extLst>
                    <a:ext uri="{FF2B5EF4-FFF2-40B4-BE49-F238E27FC236}">
                      <a16:creationId xmlns:a16="http://schemas.microsoft.com/office/drawing/2014/main" id="{66C30C63-3990-CDB8-D32A-B3295F98CAD2}"/>
                    </a:ext>
                  </a:extLst>
                </p:cNvPr>
                <p:cNvPicPr/>
                <p:nvPr/>
              </p:nvPicPr>
              <p:blipFill>
                <a:blip r:embed="rId146"/>
                <a:stretch>
                  <a:fillRect/>
                </a:stretch>
              </p:blipFill>
              <p:spPr>
                <a:xfrm>
                  <a:off x="6180224" y="548562"/>
                  <a:ext cx="1184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9" name="Ink 58">
                  <a:extLst>
                    <a:ext uri="{FF2B5EF4-FFF2-40B4-BE49-F238E27FC236}">
                      <a16:creationId xmlns:a16="http://schemas.microsoft.com/office/drawing/2014/main" id="{800BE14A-07AA-2D53-C16A-53CAC42C9FB1}"/>
                    </a:ext>
                  </a:extLst>
                </p14:cNvPr>
                <p14:cNvContentPartPr/>
                <p14:nvPr/>
              </p14:nvContentPartPr>
              <p14:xfrm>
                <a:off x="6332144" y="529842"/>
                <a:ext cx="103320" cy="154080"/>
              </p14:xfrm>
            </p:contentPart>
          </mc:Choice>
          <mc:Fallback>
            <p:pic>
              <p:nvPicPr>
                <p:cNvPr id="59" name="Ink 58">
                  <a:extLst>
                    <a:ext uri="{FF2B5EF4-FFF2-40B4-BE49-F238E27FC236}">
                      <a16:creationId xmlns:a16="http://schemas.microsoft.com/office/drawing/2014/main" id="{800BE14A-07AA-2D53-C16A-53CAC42C9FB1}"/>
                    </a:ext>
                  </a:extLst>
                </p:cNvPr>
                <p:cNvPicPr/>
                <p:nvPr/>
              </p:nvPicPr>
              <p:blipFill>
                <a:blip r:embed="rId148"/>
                <a:stretch>
                  <a:fillRect/>
                </a:stretch>
              </p:blipFill>
              <p:spPr>
                <a:xfrm>
                  <a:off x="6323504" y="520842"/>
                  <a:ext cx="1209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57" name="Ink 1356">
                  <a:extLst>
                    <a:ext uri="{FF2B5EF4-FFF2-40B4-BE49-F238E27FC236}">
                      <a16:creationId xmlns:a16="http://schemas.microsoft.com/office/drawing/2014/main" id="{FE1A0A82-AC6F-845E-7D74-E8FAE9EE08E1}"/>
                    </a:ext>
                  </a:extLst>
                </p14:cNvPr>
                <p14:cNvContentPartPr/>
                <p14:nvPr/>
              </p14:nvContentPartPr>
              <p14:xfrm>
                <a:off x="7194344" y="2389242"/>
                <a:ext cx="41400" cy="213840"/>
              </p14:xfrm>
            </p:contentPart>
          </mc:Choice>
          <mc:Fallback>
            <p:pic>
              <p:nvPicPr>
                <p:cNvPr id="1357" name="Ink 1356">
                  <a:extLst>
                    <a:ext uri="{FF2B5EF4-FFF2-40B4-BE49-F238E27FC236}">
                      <a16:creationId xmlns:a16="http://schemas.microsoft.com/office/drawing/2014/main" id="{FE1A0A82-AC6F-845E-7D74-E8FAE9EE08E1}"/>
                    </a:ext>
                  </a:extLst>
                </p:cNvPr>
                <p:cNvPicPr/>
                <p:nvPr/>
              </p:nvPicPr>
              <p:blipFill>
                <a:blip r:embed="rId150"/>
                <a:stretch>
                  <a:fillRect/>
                </a:stretch>
              </p:blipFill>
              <p:spPr>
                <a:xfrm>
                  <a:off x="7185704" y="2380602"/>
                  <a:ext cx="590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58" name="Ink 1357">
                  <a:extLst>
                    <a:ext uri="{FF2B5EF4-FFF2-40B4-BE49-F238E27FC236}">
                      <a16:creationId xmlns:a16="http://schemas.microsoft.com/office/drawing/2014/main" id="{6512555F-AF54-C3CA-FA8C-E2C547DBE504}"/>
                    </a:ext>
                  </a:extLst>
                </p14:cNvPr>
                <p14:cNvContentPartPr/>
                <p14:nvPr/>
              </p14:nvContentPartPr>
              <p14:xfrm>
                <a:off x="6984824" y="2631522"/>
                <a:ext cx="325080" cy="45000"/>
              </p14:xfrm>
            </p:contentPart>
          </mc:Choice>
          <mc:Fallback>
            <p:pic>
              <p:nvPicPr>
                <p:cNvPr id="1358" name="Ink 1357">
                  <a:extLst>
                    <a:ext uri="{FF2B5EF4-FFF2-40B4-BE49-F238E27FC236}">
                      <a16:creationId xmlns:a16="http://schemas.microsoft.com/office/drawing/2014/main" id="{6512555F-AF54-C3CA-FA8C-E2C547DBE504}"/>
                    </a:ext>
                  </a:extLst>
                </p:cNvPr>
                <p:cNvPicPr/>
                <p:nvPr/>
              </p:nvPicPr>
              <p:blipFill>
                <a:blip r:embed="rId152"/>
                <a:stretch>
                  <a:fillRect/>
                </a:stretch>
              </p:blipFill>
              <p:spPr>
                <a:xfrm>
                  <a:off x="6975824" y="2622882"/>
                  <a:ext cx="3427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59" name="Ink 1358">
                  <a:extLst>
                    <a:ext uri="{FF2B5EF4-FFF2-40B4-BE49-F238E27FC236}">
                      <a16:creationId xmlns:a16="http://schemas.microsoft.com/office/drawing/2014/main" id="{E7939DA1-D4B1-2474-646A-3776BD4032FC}"/>
                    </a:ext>
                  </a:extLst>
                </p14:cNvPr>
                <p14:cNvContentPartPr/>
                <p14:nvPr/>
              </p14:nvContentPartPr>
              <p14:xfrm>
                <a:off x="7027664" y="2359722"/>
                <a:ext cx="258840" cy="72000"/>
              </p14:xfrm>
            </p:contentPart>
          </mc:Choice>
          <mc:Fallback>
            <p:pic>
              <p:nvPicPr>
                <p:cNvPr id="1359" name="Ink 1358">
                  <a:extLst>
                    <a:ext uri="{FF2B5EF4-FFF2-40B4-BE49-F238E27FC236}">
                      <a16:creationId xmlns:a16="http://schemas.microsoft.com/office/drawing/2014/main" id="{E7939DA1-D4B1-2474-646A-3776BD4032FC}"/>
                    </a:ext>
                  </a:extLst>
                </p:cNvPr>
                <p:cNvPicPr/>
                <p:nvPr/>
              </p:nvPicPr>
              <p:blipFill>
                <a:blip r:embed="rId154"/>
                <a:stretch>
                  <a:fillRect/>
                </a:stretch>
              </p:blipFill>
              <p:spPr>
                <a:xfrm>
                  <a:off x="7018664" y="2351082"/>
                  <a:ext cx="2764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60" name="Ink 1359">
                  <a:extLst>
                    <a:ext uri="{FF2B5EF4-FFF2-40B4-BE49-F238E27FC236}">
                      <a16:creationId xmlns:a16="http://schemas.microsoft.com/office/drawing/2014/main" id="{C3561280-B89D-CEA2-FE7F-494936D5D22B}"/>
                    </a:ext>
                  </a:extLst>
                </p14:cNvPr>
                <p14:cNvContentPartPr/>
                <p14:nvPr/>
              </p14:nvContentPartPr>
              <p14:xfrm>
                <a:off x="7423304" y="2361882"/>
                <a:ext cx="230400" cy="308160"/>
              </p14:xfrm>
            </p:contentPart>
          </mc:Choice>
          <mc:Fallback>
            <p:pic>
              <p:nvPicPr>
                <p:cNvPr id="1360" name="Ink 1359">
                  <a:extLst>
                    <a:ext uri="{FF2B5EF4-FFF2-40B4-BE49-F238E27FC236}">
                      <a16:creationId xmlns:a16="http://schemas.microsoft.com/office/drawing/2014/main" id="{C3561280-B89D-CEA2-FE7F-494936D5D22B}"/>
                    </a:ext>
                  </a:extLst>
                </p:cNvPr>
                <p:cNvPicPr/>
                <p:nvPr/>
              </p:nvPicPr>
              <p:blipFill>
                <a:blip r:embed="rId156"/>
                <a:stretch>
                  <a:fillRect/>
                </a:stretch>
              </p:blipFill>
              <p:spPr>
                <a:xfrm>
                  <a:off x="7414304" y="2352882"/>
                  <a:ext cx="2480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61" name="Ink 1360">
                  <a:extLst>
                    <a:ext uri="{FF2B5EF4-FFF2-40B4-BE49-F238E27FC236}">
                      <a16:creationId xmlns:a16="http://schemas.microsoft.com/office/drawing/2014/main" id="{FB34CA70-DEFA-DB3B-8DDD-7FD970BD64B3}"/>
                    </a:ext>
                  </a:extLst>
                </p14:cNvPr>
                <p14:cNvContentPartPr/>
                <p14:nvPr/>
              </p14:nvContentPartPr>
              <p14:xfrm>
                <a:off x="7747304" y="2317602"/>
                <a:ext cx="151560" cy="336600"/>
              </p14:xfrm>
            </p:contentPart>
          </mc:Choice>
          <mc:Fallback>
            <p:pic>
              <p:nvPicPr>
                <p:cNvPr id="1361" name="Ink 1360">
                  <a:extLst>
                    <a:ext uri="{FF2B5EF4-FFF2-40B4-BE49-F238E27FC236}">
                      <a16:creationId xmlns:a16="http://schemas.microsoft.com/office/drawing/2014/main" id="{FB34CA70-DEFA-DB3B-8DDD-7FD970BD64B3}"/>
                    </a:ext>
                  </a:extLst>
                </p:cNvPr>
                <p:cNvPicPr/>
                <p:nvPr/>
              </p:nvPicPr>
              <p:blipFill>
                <a:blip r:embed="rId158"/>
                <a:stretch>
                  <a:fillRect/>
                </a:stretch>
              </p:blipFill>
              <p:spPr>
                <a:xfrm>
                  <a:off x="7738664" y="2308962"/>
                  <a:ext cx="1692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62" name="Ink 1361">
                  <a:extLst>
                    <a:ext uri="{FF2B5EF4-FFF2-40B4-BE49-F238E27FC236}">
                      <a16:creationId xmlns:a16="http://schemas.microsoft.com/office/drawing/2014/main" id="{60F71BFC-CBFD-3C7D-35D6-EE2765401B4C}"/>
                    </a:ext>
                  </a:extLst>
                </p14:cNvPr>
                <p14:cNvContentPartPr/>
                <p14:nvPr/>
              </p14:nvContentPartPr>
              <p14:xfrm>
                <a:off x="8065184" y="2358282"/>
                <a:ext cx="72720" cy="336600"/>
              </p14:xfrm>
            </p:contentPart>
          </mc:Choice>
          <mc:Fallback>
            <p:pic>
              <p:nvPicPr>
                <p:cNvPr id="1362" name="Ink 1361">
                  <a:extLst>
                    <a:ext uri="{FF2B5EF4-FFF2-40B4-BE49-F238E27FC236}">
                      <a16:creationId xmlns:a16="http://schemas.microsoft.com/office/drawing/2014/main" id="{60F71BFC-CBFD-3C7D-35D6-EE2765401B4C}"/>
                    </a:ext>
                  </a:extLst>
                </p:cNvPr>
                <p:cNvPicPr/>
                <p:nvPr/>
              </p:nvPicPr>
              <p:blipFill>
                <a:blip r:embed="rId160"/>
                <a:stretch>
                  <a:fillRect/>
                </a:stretch>
              </p:blipFill>
              <p:spPr>
                <a:xfrm>
                  <a:off x="8056184" y="2349282"/>
                  <a:ext cx="9036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63" name="Ink 1362">
                  <a:extLst>
                    <a:ext uri="{FF2B5EF4-FFF2-40B4-BE49-F238E27FC236}">
                      <a16:creationId xmlns:a16="http://schemas.microsoft.com/office/drawing/2014/main" id="{5915C120-8BD1-4C41-7F57-E5A289B37F80}"/>
                    </a:ext>
                  </a:extLst>
                </p14:cNvPr>
                <p14:cNvContentPartPr/>
                <p14:nvPr/>
              </p14:nvContentPartPr>
              <p14:xfrm>
                <a:off x="8245904" y="2346762"/>
                <a:ext cx="240840" cy="297360"/>
              </p14:xfrm>
            </p:contentPart>
          </mc:Choice>
          <mc:Fallback>
            <p:pic>
              <p:nvPicPr>
                <p:cNvPr id="1363" name="Ink 1362">
                  <a:extLst>
                    <a:ext uri="{FF2B5EF4-FFF2-40B4-BE49-F238E27FC236}">
                      <a16:creationId xmlns:a16="http://schemas.microsoft.com/office/drawing/2014/main" id="{5915C120-8BD1-4C41-7F57-E5A289B37F80}"/>
                    </a:ext>
                  </a:extLst>
                </p:cNvPr>
                <p:cNvPicPr/>
                <p:nvPr/>
              </p:nvPicPr>
              <p:blipFill>
                <a:blip r:embed="rId162"/>
                <a:stretch>
                  <a:fillRect/>
                </a:stretch>
              </p:blipFill>
              <p:spPr>
                <a:xfrm>
                  <a:off x="8237264" y="2337762"/>
                  <a:ext cx="2584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64" name="Ink 1363">
                  <a:extLst>
                    <a:ext uri="{FF2B5EF4-FFF2-40B4-BE49-F238E27FC236}">
                      <a16:creationId xmlns:a16="http://schemas.microsoft.com/office/drawing/2014/main" id="{8DC27D6A-16EC-895B-D19C-60B536C00B46}"/>
                    </a:ext>
                  </a:extLst>
                </p14:cNvPr>
                <p14:cNvContentPartPr/>
                <p14:nvPr/>
              </p14:nvContentPartPr>
              <p14:xfrm>
                <a:off x="8554064" y="2504442"/>
                <a:ext cx="51120" cy="111600"/>
              </p14:xfrm>
            </p:contentPart>
          </mc:Choice>
          <mc:Fallback>
            <p:pic>
              <p:nvPicPr>
                <p:cNvPr id="1364" name="Ink 1363">
                  <a:extLst>
                    <a:ext uri="{FF2B5EF4-FFF2-40B4-BE49-F238E27FC236}">
                      <a16:creationId xmlns:a16="http://schemas.microsoft.com/office/drawing/2014/main" id="{8DC27D6A-16EC-895B-D19C-60B536C00B46}"/>
                    </a:ext>
                  </a:extLst>
                </p:cNvPr>
                <p:cNvPicPr/>
                <p:nvPr/>
              </p:nvPicPr>
              <p:blipFill>
                <a:blip r:embed="rId164"/>
                <a:stretch>
                  <a:fillRect/>
                </a:stretch>
              </p:blipFill>
              <p:spPr>
                <a:xfrm>
                  <a:off x="8545424" y="2495442"/>
                  <a:ext cx="68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65" name="Ink 1364">
                  <a:extLst>
                    <a:ext uri="{FF2B5EF4-FFF2-40B4-BE49-F238E27FC236}">
                      <a16:creationId xmlns:a16="http://schemas.microsoft.com/office/drawing/2014/main" id="{99E96AB8-616B-0963-F0DC-0819DE4E7D7A}"/>
                    </a:ext>
                  </a:extLst>
                </p14:cNvPr>
                <p14:cNvContentPartPr/>
                <p14:nvPr/>
              </p14:nvContentPartPr>
              <p14:xfrm>
                <a:off x="8547944" y="2367282"/>
                <a:ext cx="13320" cy="31320"/>
              </p14:xfrm>
            </p:contentPart>
          </mc:Choice>
          <mc:Fallback>
            <p:pic>
              <p:nvPicPr>
                <p:cNvPr id="1365" name="Ink 1364">
                  <a:extLst>
                    <a:ext uri="{FF2B5EF4-FFF2-40B4-BE49-F238E27FC236}">
                      <a16:creationId xmlns:a16="http://schemas.microsoft.com/office/drawing/2014/main" id="{99E96AB8-616B-0963-F0DC-0819DE4E7D7A}"/>
                    </a:ext>
                  </a:extLst>
                </p:cNvPr>
                <p:cNvPicPr/>
                <p:nvPr/>
              </p:nvPicPr>
              <p:blipFill>
                <a:blip r:embed="rId166"/>
                <a:stretch>
                  <a:fillRect/>
                </a:stretch>
              </p:blipFill>
              <p:spPr>
                <a:xfrm>
                  <a:off x="8538944" y="2358642"/>
                  <a:ext cx="309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66" name="Ink 1365">
                  <a:extLst>
                    <a:ext uri="{FF2B5EF4-FFF2-40B4-BE49-F238E27FC236}">
                      <a16:creationId xmlns:a16="http://schemas.microsoft.com/office/drawing/2014/main" id="{47131F43-8083-ABB2-CCBB-648CF1344B76}"/>
                    </a:ext>
                  </a:extLst>
                </p14:cNvPr>
                <p14:cNvContentPartPr/>
                <p14:nvPr/>
              </p14:nvContentPartPr>
              <p14:xfrm>
                <a:off x="8636864" y="2471322"/>
                <a:ext cx="174960" cy="128880"/>
              </p14:xfrm>
            </p:contentPart>
          </mc:Choice>
          <mc:Fallback>
            <p:pic>
              <p:nvPicPr>
                <p:cNvPr id="1366" name="Ink 1365">
                  <a:extLst>
                    <a:ext uri="{FF2B5EF4-FFF2-40B4-BE49-F238E27FC236}">
                      <a16:creationId xmlns:a16="http://schemas.microsoft.com/office/drawing/2014/main" id="{47131F43-8083-ABB2-CCBB-648CF1344B76}"/>
                    </a:ext>
                  </a:extLst>
                </p:cNvPr>
                <p:cNvPicPr/>
                <p:nvPr/>
              </p:nvPicPr>
              <p:blipFill>
                <a:blip r:embed="rId168"/>
                <a:stretch>
                  <a:fillRect/>
                </a:stretch>
              </p:blipFill>
              <p:spPr>
                <a:xfrm>
                  <a:off x="8628224" y="2462682"/>
                  <a:ext cx="1926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7" name="Ink 1366">
                  <a:extLst>
                    <a:ext uri="{FF2B5EF4-FFF2-40B4-BE49-F238E27FC236}">
                      <a16:creationId xmlns:a16="http://schemas.microsoft.com/office/drawing/2014/main" id="{FD8C71EF-4D1B-0A7C-495D-8B110B939BA3}"/>
                    </a:ext>
                  </a:extLst>
                </p14:cNvPr>
                <p14:cNvContentPartPr/>
                <p14:nvPr/>
              </p14:nvContentPartPr>
              <p14:xfrm>
                <a:off x="8852144" y="2455122"/>
                <a:ext cx="113400" cy="353160"/>
              </p14:xfrm>
            </p:contentPart>
          </mc:Choice>
          <mc:Fallback>
            <p:pic>
              <p:nvPicPr>
                <p:cNvPr id="1367" name="Ink 1366">
                  <a:extLst>
                    <a:ext uri="{FF2B5EF4-FFF2-40B4-BE49-F238E27FC236}">
                      <a16:creationId xmlns:a16="http://schemas.microsoft.com/office/drawing/2014/main" id="{FD8C71EF-4D1B-0A7C-495D-8B110B939BA3}"/>
                    </a:ext>
                  </a:extLst>
                </p:cNvPr>
                <p:cNvPicPr/>
                <p:nvPr/>
              </p:nvPicPr>
              <p:blipFill>
                <a:blip r:embed="rId170"/>
                <a:stretch>
                  <a:fillRect/>
                </a:stretch>
              </p:blipFill>
              <p:spPr>
                <a:xfrm>
                  <a:off x="8843504" y="2446122"/>
                  <a:ext cx="1310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68" name="Ink 1367">
                  <a:extLst>
                    <a:ext uri="{FF2B5EF4-FFF2-40B4-BE49-F238E27FC236}">
                      <a16:creationId xmlns:a16="http://schemas.microsoft.com/office/drawing/2014/main" id="{9982EF82-636A-EEE9-981C-DC1493846E97}"/>
                    </a:ext>
                  </a:extLst>
                </p14:cNvPr>
                <p14:cNvContentPartPr/>
                <p14:nvPr/>
              </p14:nvContentPartPr>
              <p14:xfrm>
                <a:off x="9032864" y="2406162"/>
                <a:ext cx="54720" cy="200160"/>
              </p14:xfrm>
            </p:contentPart>
          </mc:Choice>
          <mc:Fallback>
            <p:pic>
              <p:nvPicPr>
                <p:cNvPr id="1368" name="Ink 1367">
                  <a:extLst>
                    <a:ext uri="{FF2B5EF4-FFF2-40B4-BE49-F238E27FC236}">
                      <a16:creationId xmlns:a16="http://schemas.microsoft.com/office/drawing/2014/main" id="{9982EF82-636A-EEE9-981C-DC1493846E97}"/>
                    </a:ext>
                  </a:extLst>
                </p:cNvPr>
                <p:cNvPicPr/>
                <p:nvPr/>
              </p:nvPicPr>
              <p:blipFill>
                <a:blip r:embed="rId172"/>
                <a:stretch>
                  <a:fillRect/>
                </a:stretch>
              </p:blipFill>
              <p:spPr>
                <a:xfrm>
                  <a:off x="9024224" y="2397162"/>
                  <a:ext cx="723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69" name="Ink 1368">
                  <a:extLst>
                    <a:ext uri="{FF2B5EF4-FFF2-40B4-BE49-F238E27FC236}">
                      <a16:creationId xmlns:a16="http://schemas.microsoft.com/office/drawing/2014/main" id="{7777AFCD-B2A8-BBEB-EA40-C4D3BB01E83F}"/>
                    </a:ext>
                  </a:extLst>
                </p14:cNvPr>
                <p14:cNvContentPartPr/>
                <p14:nvPr/>
              </p14:nvContentPartPr>
              <p14:xfrm>
                <a:off x="9130784" y="2459442"/>
                <a:ext cx="160560" cy="167400"/>
              </p14:xfrm>
            </p:contentPart>
          </mc:Choice>
          <mc:Fallback>
            <p:pic>
              <p:nvPicPr>
                <p:cNvPr id="1369" name="Ink 1368">
                  <a:extLst>
                    <a:ext uri="{FF2B5EF4-FFF2-40B4-BE49-F238E27FC236}">
                      <a16:creationId xmlns:a16="http://schemas.microsoft.com/office/drawing/2014/main" id="{7777AFCD-B2A8-BBEB-EA40-C4D3BB01E83F}"/>
                    </a:ext>
                  </a:extLst>
                </p:cNvPr>
                <p:cNvPicPr/>
                <p:nvPr/>
              </p:nvPicPr>
              <p:blipFill>
                <a:blip r:embed="rId174"/>
                <a:stretch>
                  <a:fillRect/>
                </a:stretch>
              </p:blipFill>
              <p:spPr>
                <a:xfrm>
                  <a:off x="9121784" y="2450802"/>
                  <a:ext cx="1782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71" name="Ink 1370">
                  <a:extLst>
                    <a:ext uri="{FF2B5EF4-FFF2-40B4-BE49-F238E27FC236}">
                      <a16:creationId xmlns:a16="http://schemas.microsoft.com/office/drawing/2014/main" id="{EC4B2C22-E3AC-DE1E-8E8E-93403346E0D7}"/>
                    </a:ext>
                  </a:extLst>
                </p14:cNvPr>
                <p14:cNvContentPartPr/>
                <p14:nvPr/>
              </p14:nvContentPartPr>
              <p14:xfrm>
                <a:off x="9436784" y="2304282"/>
                <a:ext cx="191880" cy="353520"/>
              </p14:xfrm>
            </p:contentPart>
          </mc:Choice>
          <mc:Fallback>
            <p:pic>
              <p:nvPicPr>
                <p:cNvPr id="1371" name="Ink 1370">
                  <a:extLst>
                    <a:ext uri="{FF2B5EF4-FFF2-40B4-BE49-F238E27FC236}">
                      <a16:creationId xmlns:a16="http://schemas.microsoft.com/office/drawing/2014/main" id="{EC4B2C22-E3AC-DE1E-8E8E-93403346E0D7}"/>
                    </a:ext>
                  </a:extLst>
                </p:cNvPr>
                <p:cNvPicPr/>
                <p:nvPr/>
              </p:nvPicPr>
              <p:blipFill>
                <a:blip r:embed="rId176"/>
                <a:stretch>
                  <a:fillRect/>
                </a:stretch>
              </p:blipFill>
              <p:spPr>
                <a:xfrm>
                  <a:off x="9427784" y="2295282"/>
                  <a:ext cx="2095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72" name="Ink 1371">
                  <a:extLst>
                    <a:ext uri="{FF2B5EF4-FFF2-40B4-BE49-F238E27FC236}">
                      <a16:creationId xmlns:a16="http://schemas.microsoft.com/office/drawing/2014/main" id="{2904921B-4C66-5D22-D3A1-F7644261C1C8}"/>
                    </a:ext>
                  </a:extLst>
                </p14:cNvPr>
                <p14:cNvContentPartPr/>
                <p14:nvPr/>
              </p14:nvContentPartPr>
              <p14:xfrm>
                <a:off x="9688064" y="2446842"/>
                <a:ext cx="335520" cy="165600"/>
              </p14:xfrm>
            </p:contentPart>
          </mc:Choice>
          <mc:Fallback>
            <p:pic>
              <p:nvPicPr>
                <p:cNvPr id="1372" name="Ink 1371">
                  <a:extLst>
                    <a:ext uri="{FF2B5EF4-FFF2-40B4-BE49-F238E27FC236}">
                      <a16:creationId xmlns:a16="http://schemas.microsoft.com/office/drawing/2014/main" id="{2904921B-4C66-5D22-D3A1-F7644261C1C8}"/>
                    </a:ext>
                  </a:extLst>
                </p:cNvPr>
                <p:cNvPicPr/>
                <p:nvPr/>
              </p:nvPicPr>
              <p:blipFill>
                <a:blip r:embed="rId178"/>
                <a:stretch>
                  <a:fillRect/>
                </a:stretch>
              </p:blipFill>
              <p:spPr>
                <a:xfrm>
                  <a:off x="9679424" y="2438202"/>
                  <a:ext cx="3531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373" name="Ink 1372">
                  <a:extLst>
                    <a:ext uri="{FF2B5EF4-FFF2-40B4-BE49-F238E27FC236}">
                      <a16:creationId xmlns:a16="http://schemas.microsoft.com/office/drawing/2014/main" id="{C1E9FF31-BC4E-E12D-0DAC-56DE961651A6}"/>
                    </a:ext>
                  </a:extLst>
                </p14:cNvPr>
                <p14:cNvContentPartPr/>
                <p14:nvPr/>
              </p14:nvContentPartPr>
              <p14:xfrm>
                <a:off x="10067504" y="2424522"/>
                <a:ext cx="147960" cy="159480"/>
              </p14:xfrm>
            </p:contentPart>
          </mc:Choice>
          <mc:Fallback>
            <p:pic>
              <p:nvPicPr>
                <p:cNvPr id="1373" name="Ink 1372">
                  <a:extLst>
                    <a:ext uri="{FF2B5EF4-FFF2-40B4-BE49-F238E27FC236}">
                      <a16:creationId xmlns:a16="http://schemas.microsoft.com/office/drawing/2014/main" id="{C1E9FF31-BC4E-E12D-0DAC-56DE961651A6}"/>
                    </a:ext>
                  </a:extLst>
                </p:cNvPr>
                <p:cNvPicPr/>
                <p:nvPr/>
              </p:nvPicPr>
              <p:blipFill>
                <a:blip r:embed="rId180"/>
                <a:stretch>
                  <a:fillRect/>
                </a:stretch>
              </p:blipFill>
              <p:spPr>
                <a:xfrm>
                  <a:off x="10058504" y="2415522"/>
                  <a:ext cx="165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374" name="Ink 1373">
                  <a:extLst>
                    <a:ext uri="{FF2B5EF4-FFF2-40B4-BE49-F238E27FC236}">
                      <a16:creationId xmlns:a16="http://schemas.microsoft.com/office/drawing/2014/main" id="{4DDF4EF8-0148-2837-95BE-0F6A07DB4371}"/>
                    </a:ext>
                  </a:extLst>
                </p14:cNvPr>
                <p14:cNvContentPartPr/>
                <p14:nvPr/>
              </p14:nvContentPartPr>
              <p14:xfrm>
                <a:off x="10264784" y="2469882"/>
                <a:ext cx="32400" cy="118440"/>
              </p14:xfrm>
            </p:contentPart>
          </mc:Choice>
          <mc:Fallback>
            <p:pic>
              <p:nvPicPr>
                <p:cNvPr id="1374" name="Ink 1373">
                  <a:extLst>
                    <a:ext uri="{FF2B5EF4-FFF2-40B4-BE49-F238E27FC236}">
                      <a16:creationId xmlns:a16="http://schemas.microsoft.com/office/drawing/2014/main" id="{4DDF4EF8-0148-2837-95BE-0F6A07DB4371}"/>
                    </a:ext>
                  </a:extLst>
                </p:cNvPr>
                <p:cNvPicPr/>
                <p:nvPr/>
              </p:nvPicPr>
              <p:blipFill>
                <a:blip r:embed="rId182"/>
                <a:stretch>
                  <a:fillRect/>
                </a:stretch>
              </p:blipFill>
              <p:spPr>
                <a:xfrm>
                  <a:off x="10255784" y="2460882"/>
                  <a:ext cx="500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75" name="Ink 1374">
                  <a:extLst>
                    <a:ext uri="{FF2B5EF4-FFF2-40B4-BE49-F238E27FC236}">
                      <a16:creationId xmlns:a16="http://schemas.microsoft.com/office/drawing/2014/main" id="{487328ED-7749-717A-3452-F820BF9316BD}"/>
                    </a:ext>
                  </a:extLst>
                </p14:cNvPr>
                <p14:cNvContentPartPr/>
                <p14:nvPr/>
              </p14:nvContentPartPr>
              <p14:xfrm>
                <a:off x="10355504" y="2459082"/>
                <a:ext cx="99720" cy="152280"/>
              </p14:xfrm>
            </p:contentPart>
          </mc:Choice>
          <mc:Fallback>
            <p:pic>
              <p:nvPicPr>
                <p:cNvPr id="1375" name="Ink 1374">
                  <a:extLst>
                    <a:ext uri="{FF2B5EF4-FFF2-40B4-BE49-F238E27FC236}">
                      <a16:creationId xmlns:a16="http://schemas.microsoft.com/office/drawing/2014/main" id="{487328ED-7749-717A-3452-F820BF9316BD}"/>
                    </a:ext>
                  </a:extLst>
                </p:cNvPr>
                <p:cNvPicPr/>
                <p:nvPr/>
              </p:nvPicPr>
              <p:blipFill>
                <a:blip r:embed="rId184"/>
                <a:stretch>
                  <a:fillRect/>
                </a:stretch>
              </p:blipFill>
              <p:spPr>
                <a:xfrm>
                  <a:off x="10346864" y="2450082"/>
                  <a:ext cx="117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76" name="Ink 1375">
                  <a:extLst>
                    <a:ext uri="{FF2B5EF4-FFF2-40B4-BE49-F238E27FC236}">
                      <a16:creationId xmlns:a16="http://schemas.microsoft.com/office/drawing/2014/main" id="{452646E4-1388-028A-DA66-EEA60525CAEF}"/>
                    </a:ext>
                  </a:extLst>
                </p14:cNvPr>
                <p14:cNvContentPartPr/>
                <p14:nvPr/>
              </p14:nvContentPartPr>
              <p14:xfrm>
                <a:off x="10680224" y="2316882"/>
                <a:ext cx="294840" cy="520920"/>
              </p14:xfrm>
            </p:contentPart>
          </mc:Choice>
          <mc:Fallback>
            <p:pic>
              <p:nvPicPr>
                <p:cNvPr id="1376" name="Ink 1375">
                  <a:extLst>
                    <a:ext uri="{FF2B5EF4-FFF2-40B4-BE49-F238E27FC236}">
                      <a16:creationId xmlns:a16="http://schemas.microsoft.com/office/drawing/2014/main" id="{452646E4-1388-028A-DA66-EEA60525CAEF}"/>
                    </a:ext>
                  </a:extLst>
                </p:cNvPr>
                <p:cNvPicPr/>
                <p:nvPr/>
              </p:nvPicPr>
              <p:blipFill>
                <a:blip r:embed="rId186"/>
                <a:stretch>
                  <a:fillRect/>
                </a:stretch>
              </p:blipFill>
              <p:spPr>
                <a:xfrm>
                  <a:off x="10671584" y="2308242"/>
                  <a:ext cx="31248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377" name="Ink 1376">
                  <a:extLst>
                    <a:ext uri="{FF2B5EF4-FFF2-40B4-BE49-F238E27FC236}">
                      <a16:creationId xmlns:a16="http://schemas.microsoft.com/office/drawing/2014/main" id="{A6B18951-3FCE-A4CA-2006-23D599C63B3A}"/>
                    </a:ext>
                  </a:extLst>
                </p14:cNvPr>
                <p14:cNvContentPartPr/>
                <p14:nvPr/>
              </p14:nvContentPartPr>
              <p14:xfrm>
                <a:off x="11065064" y="2372322"/>
                <a:ext cx="145800" cy="249480"/>
              </p14:xfrm>
            </p:contentPart>
          </mc:Choice>
          <mc:Fallback>
            <p:pic>
              <p:nvPicPr>
                <p:cNvPr id="1377" name="Ink 1376">
                  <a:extLst>
                    <a:ext uri="{FF2B5EF4-FFF2-40B4-BE49-F238E27FC236}">
                      <a16:creationId xmlns:a16="http://schemas.microsoft.com/office/drawing/2014/main" id="{A6B18951-3FCE-A4CA-2006-23D599C63B3A}"/>
                    </a:ext>
                  </a:extLst>
                </p:cNvPr>
                <p:cNvPicPr/>
                <p:nvPr/>
              </p:nvPicPr>
              <p:blipFill>
                <a:blip r:embed="rId188"/>
                <a:stretch>
                  <a:fillRect/>
                </a:stretch>
              </p:blipFill>
              <p:spPr>
                <a:xfrm>
                  <a:off x="11056064" y="2363322"/>
                  <a:ext cx="1634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78" name="Ink 1377">
                  <a:extLst>
                    <a:ext uri="{FF2B5EF4-FFF2-40B4-BE49-F238E27FC236}">
                      <a16:creationId xmlns:a16="http://schemas.microsoft.com/office/drawing/2014/main" id="{AC1798C2-BDD8-4F4F-9E01-EFB6BF46405E}"/>
                    </a:ext>
                  </a:extLst>
                </p14:cNvPr>
                <p14:cNvContentPartPr/>
                <p14:nvPr/>
              </p14:nvContentPartPr>
              <p14:xfrm>
                <a:off x="11262704" y="2391042"/>
                <a:ext cx="108000" cy="222120"/>
              </p14:xfrm>
            </p:contentPart>
          </mc:Choice>
          <mc:Fallback>
            <p:pic>
              <p:nvPicPr>
                <p:cNvPr id="1378" name="Ink 1377">
                  <a:extLst>
                    <a:ext uri="{FF2B5EF4-FFF2-40B4-BE49-F238E27FC236}">
                      <a16:creationId xmlns:a16="http://schemas.microsoft.com/office/drawing/2014/main" id="{AC1798C2-BDD8-4F4F-9E01-EFB6BF46405E}"/>
                    </a:ext>
                  </a:extLst>
                </p:cNvPr>
                <p:cNvPicPr/>
                <p:nvPr/>
              </p:nvPicPr>
              <p:blipFill>
                <a:blip r:embed="rId190"/>
                <a:stretch>
                  <a:fillRect/>
                </a:stretch>
              </p:blipFill>
              <p:spPr>
                <a:xfrm>
                  <a:off x="11254064" y="2382042"/>
                  <a:ext cx="125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79" name="Ink 1378">
                  <a:extLst>
                    <a:ext uri="{FF2B5EF4-FFF2-40B4-BE49-F238E27FC236}">
                      <a16:creationId xmlns:a16="http://schemas.microsoft.com/office/drawing/2014/main" id="{9A856888-DDEC-DD0E-1F61-9B73E49F3792}"/>
                    </a:ext>
                  </a:extLst>
                </p14:cNvPr>
                <p14:cNvContentPartPr/>
                <p14:nvPr/>
              </p14:nvContentPartPr>
              <p14:xfrm>
                <a:off x="11414624" y="2425242"/>
                <a:ext cx="101880" cy="171000"/>
              </p14:xfrm>
            </p:contentPart>
          </mc:Choice>
          <mc:Fallback>
            <p:pic>
              <p:nvPicPr>
                <p:cNvPr id="1379" name="Ink 1378">
                  <a:extLst>
                    <a:ext uri="{FF2B5EF4-FFF2-40B4-BE49-F238E27FC236}">
                      <a16:creationId xmlns:a16="http://schemas.microsoft.com/office/drawing/2014/main" id="{9A856888-DDEC-DD0E-1F61-9B73E49F3792}"/>
                    </a:ext>
                  </a:extLst>
                </p:cNvPr>
                <p:cNvPicPr/>
                <p:nvPr/>
              </p:nvPicPr>
              <p:blipFill>
                <a:blip r:embed="rId192"/>
                <a:stretch>
                  <a:fillRect/>
                </a:stretch>
              </p:blipFill>
              <p:spPr>
                <a:xfrm>
                  <a:off x="11405624" y="2416242"/>
                  <a:ext cx="119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80" name="Ink 1379">
                  <a:extLst>
                    <a:ext uri="{FF2B5EF4-FFF2-40B4-BE49-F238E27FC236}">
                      <a16:creationId xmlns:a16="http://schemas.microsoft.com/office/drawing/2014/main" id="{326E19A5-FD2E-4B31-EE2E-5D4F91036421}"/>
                    </a:ext>
                  </a:extLst>
                </p14:cNvPr>
                <p14:cNvContentPartPr/>
                <p14:nvPr/>
              </p14:nvContentPartPr>
              <p14:xfrm>
                <a:off x="11574104" y="2415882"/>
                <a:ext cx="132840" cy="189720"/>
              </p14:xfrm>
            </p:contentPart>
          </mc:Choice>
          <mc:Fallback>
            <p:pic>
              <p:nvPicPr>
                <p:cNvPr id="1380" name="Ink 1379">
                  <a:extLst>
                    <a:ext uri="{FF2B5EF4-FFF2-40B4-BE49-F238E27FC236}">
                      <a16:creationId xmlns:a16="http://schemas.microsoft.com/office/drawing/2014/main" id="{326E19A5-FD2E-4B31-EE2E-5D4F91036421}"/>
                    </a:ext>
                  </a:extLst>
                </p:cNvPr>
                <p:cNvPicPr/>
                <p:nvPr/>
              </p:nvPicPr>
              <p:blipFill>
                <a:blip r:embed="rId194"/>
                <a:stretch>
                  <a:fillRect/>
                </a:stretch>
              </p:blipFill>
              <p:spPr>
                <a:xfrm>
                  <a:off x="11565464" y="2406882"/>
                  <a:ext cx="1504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81" name="Ink 1380">
                  <a:extLst>
                    <a:ext uri="{FF2B5EF4-FFF2-40B4-BE49-F238E27FC236}">
                      <a16:creationId xmlns:a16="http://schemas.microsoft.com/office/drawing/2014/main" id="{E45D4C49-8030-74A9-566D-AF95E7903EE6}"/>
                    </a:ext>
                  </a:extLst>
                </p14:cNvPr>
                <p14:cNvContentPartPr/>
                <p14:nvPr/>
              </p14:nvContentPartPr>
              <p14:xfrm>
                <a:off x="11733224" y="2378442"/>
                <a:ext cx="108000" cy="254520"/>
              </p14:xfrm>
            </p:contentPart>
          </mc:Choice>
          <mc:Fallback>
            <p:pic>
              <p:nvPicPr>
                <p:cNvPr id="1381" name="Ink 1380">
                  <a:extLst>
                    <a:ext uri="{FF2B5EF4-FFF2-40B4-BE49-F238E27FC236}">
                      <a16:creationId xmlns:a16="http://schemas.microsoft.com/office/drawing/2014/main" id="{E45D4C49-8030-74A9-566D-AF95E7903EE6}"/>
                    </a:ext>
                  </a:extLst>
                </p:cNvPr>
                <p:cNvPicPr/>
                <p:nvPr/>
              </p:nvPicPr>
              <p:blipFill>
                <a:blip r:embed="rId196"/>
                <a:stretch>
                  <a:fillRect/>
                </a:stretch>
              </p:blipFill>
              <p:spPr>
                <a:xfrm>
                  <a:off x="11724224" y="2369442"/>
                  <a:ext cx="1256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82" name="Ink 1381">
                  <a:extLst>
                    <a:ext uri="{FF2B5EF4-FFF2-40B4-BE49-F238E27FC236}">
                      <a16:creationId xmlns:a16="http://schemas.microsoft.com/office/drawing/2014/main" id="{D6719BA4-6329-EA33-DDCC-DC1B86989678}"/>
                    </a:ext>
                  </a:extLst>
                </p14:cNvPr>
                <p14:cNvContentPartPr/>
                <p14:nvPr/>
              </p14:nvContentPartPr>
              <p14:xfrm>
                <a:off x="11886944" y="2372682"/>
                <a:ext cx="106200" cy="290160"/>
              </p14:xfrm>
            </p:contentPart>
          </mc:Choice>
          <mc:Fallback>
            <p:pic>
              <p:nvPicPr>
                <p:cNvPr id="1382" name="Ink 1381">
                  <a:extLst>
                    <a:ext uri="{FF2B5EF4-FFF2-40B4-BE49-F238E27FC236}">
                      <a16:creationId xmlns:a16="http://schemas.microsoft.com/office/drawing/2014/main" id="{D6719BA4-6329-EA33-DDCC-DC1B86989678}"/>
                    </a:ext>
                  </a:extLst>
                </p:cNvPr>
                <p:cNvPicPr/>
                <p:nvPr/>
              </p:nvPicPr>
              <p:blipFill>
                <a:blip r:embed="rId198"/>
                <a:stretch>
                  <a:fillRect/>
                </a:stretch>
              </p:blipFill>
              <p:spPr>
                <a:xfrm>
                  <a:off x="11877944" y="2363682"/>
                  <a:ext cx="1238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1" name="Ink 60">
                  <a:extLst>
                    <a:ext uri="{FF2B5EF4-FFF2-40B4-BE49-F238E27FC236}">
                      <a16:creationId xmlns:a16="http://schemas.microsoft.com/office/drawing/2014/main" id="{46666E99-9736-5E81-C794-A38A71A88A41}"/>
                    </a:ext>
                  </a:extLst>
                </p14:cNvPr>
                <p14:cNvContentPartPr/>
                <p14:nvPr/>
              </p14:nvContentPartPr>
              <p14:xfrm>
                <a:off x="9069584" y="866802"/>
                <a:ext cx="475200" cy="518400"/>
              </p14:xfrm>
            </p:contentPart>
          </mc:Choice>
          <mc:Fallback>
            <p:pic>
              <p:nvPicPr>
                <p:cNvPr id="61" name="Ink 60">
                  <a:extLst>
                    <a:ext uri="{FF2B5EF4-FFF2-40B4-BE49-F238E27FC236}">
                      <a16:creationId xmlns:a16="http://schemas.microsoft.com/office/drawing/2014/main" id="{46666E99-9736-5E81-C794-A38A71A88A41}"/>
                    </a:ext>
                  </a:extLst>
                </p:cNvPr>
                <p:cNvPicPr/>
                <p:nvPr/>
              </p:nvPicPr>
              <p:blipFill>
                <a:blip r:embed="rId200"/>
                <a:stretch>
                  <a:fillRect/>
                </a:stretch>
              </p:blipFill>
              <p:spPr>
                <a:xfrm>
                  <a:off x="9060944" y="857802"/>
                  <a:ext cx="49284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2" name="Ink 61">
                  <a:extLst>
                    <a:ext uri="{FF2B5EF4-FFF2-40B4-BE49-F238E27FC236}">
                      <a16:creationId xmlns:a16="http://schemas.microsoft.com/office/drawing/2014/main" id="{F82A46AE-D45A-7586-EE9F-2A65B3C019B5}"/>
                    </a:ext>
                  </a:extLst>
                </p14:cNvPr>
                <p14:cNvContentPartPr/>
                <p14:nvPr/>
              </p14:nvContentPartPr>
              <p14:xfrm>
                <a:off x="9216824" y="1280442"/>
                <a:ext cx="118440" cy="38520"/>
              </p14:xfrm>
            </p:contentPart>
          </mc:Choice>
          <mc:Fallback>
            <p:pic>
              <p:nvPicPr>
                <p:cNvPr id="62" name="Ink 61">
                  <a:extLst>
                    <a:ext uri="{FF2B5EF4-FFF2-40B4-BE49-F238E27FC236}">
                      <a16:creationId xmlns:a16="http://schemas.microsoft.com/office/drawing/2014/main" id="{F82A46AE-D45A-7586-EE9F-2A65B3C019B5}"/>
                    </a:ext>
                  </a:extLst>
                </p:cNvPr>
                <p:cNvPicPr/>
                <p:nvPr/>
              </p:nvPicPr>
              <p:blipFill>
                <a:blip r:embed="rId202"/>
                <a:stretch>
                  <a:fillRect/>
                </a:stretch>
              </p:blipFill>
              <p:spPr>
                <a:xfrm>
                  <a:off x="9207824" y="1271442"/>
                  <a:ext cx="136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3" name="Ink 62">
                  <a:extLst>
                    <a:ext uri="{FF2B5EF4-FFF2-40B4-BE49-F238E27FC236}">
                      <a16:creationId xmlns:a16="http://schemas.microsoft.com/office/drawing/2014/main" id="{EBAF57D6-EAEC-63CD-0B6D-0D00AC5E85CD}"/>
                    </a:ext>
                  </a:extLst>
                </p14:cNvPr>
                <p14:cNvContentPartPr/>
                <p14:nvPr/>
              </p14:nvContentPartPr>
              <p14:xfrm>
                <a:off x="9243104" y="1167402"/>
                <a:ext cx="23760" cy="38880"/>
              </p14:xfrm>
            </p:contentPart>
          </mc:Choice>
          <mc:Fallback>
            <p:pic>
              <p:nvPicPr>
                <p:cNvPr id="63" name="Ink 62">
                  <a:extLst>
                    <a:ext uri="{FF2B5EF4-FFF2-40B4-BE49-F238E27FC236}">
                      <a16:creationId xmlns:a16="http://schemas.microsoft.com/office/drawing/2014/main" id="{EBAF57D6-EAEC-63CD-0B6D-0D00AC5E85CD}"/>
                    </a:ext>
                  </a:extLst>
                </p:cNvPr>
                <p:cNvPicPr/>
                <p:nvPr/>
              </p:nvPicPr>
              <p:blipFill>
                <a:blip r:embed="rId204"/>
                <a:stretch>
                  <a:fillRect/>
                </a:stretch>
              </p:blipFill>
              <p:spPr>
                <a:xfrm>
                  <a:off x="9234104" y="1158402"/>
                  <a:ext cx="41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80" name="Ink 1279">
                  <a:extLst>
                    <a:ext uri="{FF2B5EF4-FFF2-40B4-BE49-F238E27FC236}">
                      <a16:creationId xmlns:a16="http://schemas.microsoft.com/office/drawing/2014/main" id="{43ACC4AC-1186-666E-6668-EA05DA87D589}"/>
                    </a:ext>
                  </a:extLst>
                </p14:cNvPr>
                <p14:cNvContentPartPr/>
                <p14:nvPr/>
              </p14:nvContentPartPr>
              <p14:xfrm>
                <a:off x="9369464" y="1169202"/>
                <a:ext cx="33480" cy="17280"/>
              </p14:xfrm>
            </p:contentPart>
          </mc:Choice>
          <mc:Fallback>
            <p:pic>
              <p:nvPicPr>
                <p:cNvPr id="1280" name="Ink 1279">
                  <a:extLst>
                    <a:ext uri="{FF2B5EF4-FFF2-40B4-BE49-F238E27FC236}">
                      <a16:creationId xmlns:a16="http://schemas.microsoft.com/office/drawing/2014/main" id="{43ACC4AC-1186-666E-6668-EA05DA87D589}"/>
                    </a:ext>
                  </a:extLst>
                </p:cNvPr>
                <p:cNvPicPr/>
                <p:nvPr/>
              </p:nvPicPr>
              <p:blipFill>
                <a:blip r:embed="rId206"/>
                <a:stretch>
                  <a:fillRect/>
                </a:stretch>
              </p:blipFill>
              <p:spPr>
                <a:xfrm>
                  <a:off x="9360464" y="1160202"/>
                  <a:ext cx="511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81" name="Ink 1280">
                  <a:extLst>
                    <a:ext uri="{FF2B5EF4-FFF2-40B4-BE49-F238E27FC236}">
                      <a16:creationId xmlns:a16="http://schemas.microsoft.com/office/drawing/2014/main" id="{4B6D3640-ED07-B4B3-41CA-CF8D1D6C794B}"/>
                    </a:ext>
                  </a:extLst>
                </p14:cNvPr>
                <p14:cNvContentPartPr/>
                <p14:nvPr/>
              </p14:nvContentPartPr>
              <p14:xfrm>
                <a:off x="9156704" y="1461162"/>
                <a:ext cx="93600" cy="161280"/>
              </p14:xfrm>
            </p:contentPart>
          </mc:Choice>
          <mc:Fallback>
            <p:pic>
              <p:nvPicPr>
                <p:cNvPr id="1281" name="Ink 1280">
                  <a:extLst>
                    <a:ext uri="{FF2B5EF4-FFF2-40B4-BE49-F238E27FC236}">
                      <a16:creationId xmlns:a16="http://schemas.microsoft.com/office/drawing/2014/main" id="{4B6D3640-ED07-B4B3-41CA-CF8D1D6C794B}"/>
                    </a:ext>
                  </a:extLst>
                </p:cNvPr>
                <p:cNvPicPr/>
                <p:nvPr/>
              </p:nvPicPr>
              <p:blipFill>
                <a:blip r:embed="rId208"/>
                <a:stretch>
                  <a:fillRect/>
                </a:stretch>
              </p:blipFill>
              <p:spPr>
                <a:xfrm>
                  <a:off x="9148064" y="1452162"/>
                  <a:ext cx="1112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2" name="Ink 1281">
                  <a:extLst>
                    <a:ext uri="{FF2B5EF4-FFF2-40B4-BE49-F238E27FC236}">
                      <a16:creationId xmlns:a16="http://schemas.microsoft.com/office/drawing/2014/main" id="{A5AFD717-A2A9-C3DE-AC6D-0E35722927CC}"/>
                    </a:ext>
                  </a:extLst>
                </p14:cNvPr>
                <p14:cNvContentPartPr/>
                <p14:nvPr/>
              </p14:nvContentPartPr>
              <p14:xfrm>
                <a:off x="9359384" y="1444242"/>
                <a:ext cx="84960" cy="162720"/>
              </p14:xfrm>
            </p:contentPart>
          </mc:Choice>
          <mc:Fallback>
            <p:pic>
              <p:nvPicPr>
                <p:cNvPr id="1282" name="Ink 1281">
                  <a:extLst>
                    <a:ext uri="{FF2B5EF4-FFF2-40B4-BE49-F238E27FC236}">
                      <a16:creationId xmlns:a16="http://schemas.microsoft.com/office/drawing/2014/main" id="{A5AFD717-A2A9-C3DE-AC6D-0E35722927CC}"/>
                    </a:ext>
                  </a:extLst>
                </p:cNvPr>
                <p:cNvPicPr/>
                <p:nvPr/>
              </p:nvPicPr>
              <p:blipFill>
                <a:blip r:embed="rId210"/>
                <a:stretch>
                  <a:fillRect/>
                </a:stretch>
              </p:blipFill>
              <p:spPr>
                <a:xfrm>
                  <a:off x="9350384" y="1435602"/>
                  <a:ext cx="1026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85" name="Ink 1284">
                  <a:extLst>
                    <a:ext uri="{FF2B5EF4-FFF2-40B4-BE49-F238E27FC236}">
                      <a16:creationId xmlns:a16="http://schemas.microsoft.com/office/drawing/2014/main" id="{8C327BAA-526D-BFA2-775F-2E74190E36EB}"/>
                    </a:ext>
                  </a:extLst>
                </p14:cNvPr>
                <p14:cNvContentPartPr/>
                <p14:nvPr/>
              </p14:nvContentPartPr>
              <p14:xfrm>
                <a:off x="9785984" y="946722"/>
                <a:ext cx="695520" cy="465120"/>
              </p14:xfrm>
            </p:contentPart>
          </mc:Choice>
          <mc:Fallback>
            <p:pic>
              <p:nvPicPr>
                <p:cNvPr id="1285" name="Ink 1284">
                  <a:extLst>
                    <a:ext uri="{FF2B5EF4-FFF2-40B4-BE49-F238E27FC236}">
                      <a16:creationId xmlns:a16="http://schemas.microsoft.com/office/drawing/2014/main" id="{8C327BAA-526D-BFA2-775F-2E74190E36EB}"/>
                    </a:ext>
                  </a:extLst>
                </p:cNvPr>
                <p:cNvPicPr/>
                <p:nvPr/>
              </p:nvPicPr>
              <p:blipFill>
                <a:blip r:embed="rId212"/>
                <a:stretch>
                  <a:fillRect/>
                </a:stretch>
              </p:blipFill>
              <p:spPr>
                <a:xfrm>
                  <a:off x="9777344" y="938082"/>
                  <a:ext cx="71316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86" name="Ink 1285">
                  <a:extLst>
                    <a:ext uri="{FF2B5EF4-FFF2-40B4-BE49-F238E27FC236}">
                      <a16:creationId xmlns:a16="http://schemas.microsoft.com/office/drawing/2014/main" id="{DBB0841E-3886-FE6F-0B0C-88252D494EED}"/>
                    </a:ext>
                  </a:extLst>
                </p14:cNvPr>
                <p14:cNvContentPartPr/>
                <p14:nvPr/>
              </p14:nvContentPartPr>
              <p14:xfrm>
                <a:off x="9941144" y="1000002"/>
                <a:ext cx="515520" cy="144720"/>
              </p14:xfrm>
            </p:contentPart>
          </mc:Choice>
          <mc:Fallback>
            <p:pic>
              <p:nvPicPr>
                <p:cNvPr id="1286" name="Ink 1285">
                  <a:extLst>
                    <a:ext uri="{FF2B5EF4-FFF2-40B4-BE49-F238E27FC236}">
                      <a16:creationId xmlns:a16="http://schemas.microsoft.com/office/drawing/2014/main" id="{DBB0841E-3886-FE6F-0B0C-88252D494EED}"/>
                    </a:ext>
                  </a:extLst>
                </p:cNvPr>
                <p:cNvPicPr/>
                <p:nvPr/>
              </p:nvPicPr>
              <p:blipFill>
                <a:blip r:embed="rId214"/>
                <a:stretch>
                  <a:fillRect/>
                </a:stretch>
              </p:blipFill>
              <p:spPr>
                <a:xfrm>
                  <a:off x="9932504" y="991362"/>
                  <a:ext cx="533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87" name="Ink 1286">
                  <a:extLst>
                    <a:ext uri="{FF2B5EF4-FFF2-40B4-BE49-F238E27FC236}">
                      <a16:creationId xmlns:a16="http://schemas.microsoft.com/office/drawing/2014/main" id="{4E9B3D36-EBFD-A613-2392-D3423EC67ED7}"/>
                    </a:ext>
                  </a:extLst>
                </p14:cNvPr>
                <p14:cNvContentPartPr/>
                <p14:nvPr/>
              </p14:nvContentPartPr>
              <p14:xfrm>
                <a:off x="10044104" y="1065522"/>
                <a:ext cx="451800" cy="173880"/>
              </p14:xfrm>
            </p:contentPart>
          </mc:Choice>
          <mc:Fallback>
            <p:pic>
              <p:nvPicPr>
                <p:cNvPr id="1287" name="Ink 1286">
                  <a:extLst>
                    <a:ext uri="{FF2B5EF4-FFF2-40B4-BE49-F238E27FC236}">
                      <a16:creationId xmlns:a16="http://schemas.microsoft.com/office/drawing/2014/main" id="{4E9B3D36-EBFD-A613-2392-D3423EC67ED7}"/>
                    </a:ext>
                  </a:extLst>
                </p:cNvPr>
                <p:cNvPicPr/>
                <p:nvPr/>
              </p:nvPicPr>
              <p:blipFill>
                <a:blip r:embed="rId216"/>
                <a:stretch>
                  <a:fillRect/>
                </a:stretch>
              </p:blipFill>
              <p:spPr>
                <a:xfrm>
                  <a:off x="10035104" y="1056882"/>
                  <a:ext cx="4694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88" name="Ink 1287">
                  <a:extLst>
                    <a:ext uri="{FF2B5EF4-FFF2-40B4-BE49-F238E27FC236}">
                      <a16:creationId xmlns:a16="http://schemas.microsoft.com/office/drawing/2014/main" id="{B4934BDC-1F0D-8E0B-412F-5BBD4C21D6D2}"/>
                    </a:ext>
                  </a:extLst>
                </p14:cNvPr>
                <p14:cNvContentPartPr/>
                <p14:nvPr/>
              </p14:nvContentPartPr>
              <p14:xfrm>
                <a:off x="10170824" y="1073082"/>
                <a:ext cx="245160" cy="126000"/>
              </p14:xfrm>
            </p:contentPart>
          </mc:Choice>
          <mc:Fallback>
            <p:pic>
              <p:nvPicPr>
                <p:cNvPr id="1288" name="Ink 1287">
                  <a:extLst>
                    <a:ext uri="{FF2B5EF4-FFF2-40B4-BE49-F238E27FC236}">
                      <a16:creationId xmlns:a16="http://schemas.microsoft.com/office/drawing/2014/main" id="{B4934BDC-1F0D-8E0B-412F-5BBD4C21D6D2}"/>
                    </a:ext>
                  </a:extLst>
                </p:cNvPr>
                <p:cNvPicPr/>
                <p:nvPr/>
              </p:nvPicPr>
              <p:blipFill>
                <a:blip r:embed="rId218"/>
                <a:stretch>
                  <a:fillRect/>
                </a:stretch>
              </p:blipFill>
              <p:spPr>
                <a:xfrm>
                  <a:off x="10162184" y="1064442"/>
                  <a:ext cx="2628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89" name="Ink 1288">
                  <a:extLst>
                    <a:ext uri="{FF2B5EF4-FFF2-40B4-BE49-F238E27FC236}">
                      <a16:creationId xmlns:a16="http://schemas.microsoft.com/office/drawing/2014/main" id="{36A08EBD-7D28-1FDF-D0E5-DF855B2F0367}"/>
                    </a:ext>
                  </a:extLst>
                </p14:cNvPr>
                <p14:cNvContentPartPr/>
                <p14:nvPr/>
              </p14:nvContentPartPr>
              <p14:xfrm>
                <a:off x="9892544" y="1255602"/>
                <a:ext cx="214200" cy="90000"/>
              </p14:xfrm>
            </p:contentPart>
          </mc:Choice>
          <mc:Fallback>
            <p:pic>
              <p:nvPicPr>
                <p:cNvPr id="1289" name="Ink 1288">
                  <a:extLst>
                    <a:ext uri="{FF2B5EF4-FFF2-40B4-BE49-F238E27FC236}">
                      <a16:creationId xmlns:a16="http://schemas.microsoft.com/office/drawing/2014/main" id="{36A08EBD-7D28-1FDF-D0E5-DF855B2F0367}"/>
                    </a:ext>
                  </a:extLst>
                </p:cNvPr>
                <p:cNvPicPr/>
                <p:nvPr/>
              </p:nvPicPr>
              <p:blipFill>
                <a:blip r:embed="rId220"/>
                <a:stretch>
                  <a:fillRect/>
                </a:stretch>
              </p:blipFill>
              <p:spPr>
                <a:xfrm>
                  <a:off x="9883544" y="1246962"/>
                  <a:ext cx="2318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290" name="Ink 1289">
                  <a:extLst>
                    <a:ext uri="{FF2B5EF4-FFF2-40B4-BE49-F238E27FC236}">
                      <a16:creationId xmlns:a16="http://schemas.microsoft.com/office/drawing/2014/main" id="{BE47C019-4FF8-04E7-B82F-024FE78714B6}"/>
                    </a:ext>
                  </a:extLst>
                </p14:cNvPr>
                <p14:cNvContentPartPr/>
                <p14:nvPr/>
              </p14:nvContentPartPr>
              <p14:xfrm>
                <a:off x="9884624" y="1150482"/>
                <a:ext cx="37080" cy="30240"/>
              </p14:xfrm>
            </p:contentPart>
          </mc:Choice>
          <mc:Fallback>
            <p:pic>
              <p:nvPicPr>
                <p:cNvPr id="1290" name="Ink 1289">
                  <a:extLst>
                    <a:ext uri="{FF2B5EF4-FFF2-40B4-BE49-F238E27FC236}">
                      <a16:creationId xmlns:a16="http://schemas.microsoft.com/office/drawing/2014/main" id="{BE47C019-4FF8-04E7-B82F-024FE78714B6}"/>
                    </a:ext>
                  </a:extLst>
                </p:cNvPr>
                <p:cNvPicPr/>
                <p:nvPr/>
              </p:nvPicPr>
              <p:blipFill>
                <a:blip r:embed="rId222"/>
                <a:stretch>
                  <a:fillRect/>
                </a:stretch>
              </p:blipFill>
              <p:spPr>
                <a:xfrm>
                  <a:off x="9875984" y="1141842"/>
                  <a:ext cx="54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91" name="Ink 1290">
                  <a:extLst>
                    <a:ext uri="{FF2B5EF4-FFF2-40B4-BE49-F238E27FC236}">
                      <a16:creationId xmlns:a16="http://schemas.microsoft.com/office/drawing/2014/main" id="{500D3EF6-087D-D6C3-BECC-7590BE6ED757}"/>
                    </a:ext>
                  </a:extLst>
                </p14:cNvPr>
                <p14:cNvContentPartPr/>
                <p14:nvPr/>
              </p14:nvContentPartPr>
              <p14:xfrm>
                <a:off x="10047344" y="1156962"/>
                <a:ext cx="47160" cy="31680"/>
              </p14:xfrm>
            </p:contentPart>
          </mc:Choice>
          <mc:Fallback>
            <p:pic>
              <p:nvPicPr>
                <p:cNvPr id="1291" name="Ink 1290">
                  <a:extLst>
                    <a:ext uri="{FF2B5EF4-FFF2-40B4-BE49-F238E27FC236}">
                      <a16:creationId xmlns:a16="http://schemas.microsoft.com/office/drawing/2014/main" id="{500D3EF6-087D-D6C3-BECC-7590BE6ED757}"/>
                    </a:ext>
                  </a:extLst>
                </p:cNvPr>
                <p:cNvPicPr/>
                <p:nvPr/>
              </p:nvPicPr>
              <p:blipFill>
                <a:blip r:embed="rId224"/>
                <a:stretch>
                  <a:fillRect/>
                </a:stretch>
              </p:blipFill>
              <p:spPr>
                <a:xfrm>
                  <a:off x="10038704" y="1147962"/>
                  <a:ext cx="648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92" name="Ink 1291">
                  <a:extLst>
                    <a:ext uri="{FF2B5EF4-FFF2-40B4-BE49-F238E27FC236}">
                      <a16:creationId xmlns:a16="http://schemas.microsoft.com/office/drawing/2014/main" id="{2ADED019-DDB7-D2A1-905E-E199925BF263}"/>
                    </a:ext>
                  </a:extLst>
                </p14:cNvPr>
                <p14:cNvContentPartPr/>
                <p14:nvPr/>
              </p14:nvContentPartPr>
              <p14:xfrm>
                <a:off x="9791024" y="1444242"/>
                <a:ext cx="114120" cy="183240"/>
              </p14:xfrm>
            </p:contentPart>
          </mc:Choice>
          <mc:Fallback>
            <p:pic>
              <p:nvPicPr>
                <p:cNvPr id="1292" name="Ink 1291">
                  <a:extLst>
                    <a:ext uri="{FF2B5EF4-FFF2-40B4-BE49-F238E27FC236}">
                      <a16:creationId xmlns:a16="http://schemas.microsoft.com/office/drawing/2014/main" id="{2ADED019-DDB7-D2A1-905E-E199925BF263}"/>
                    </a:ext>
                  </a:extLst>
                </p:cNvPr>
                <p:cNvPicPr/>
                <p:nvPr/>
              </p:nvPicPr>
              <p:blipFill>
                <a:blip r:embed="rId226"/>
                <a:stretch>
                  <a:fillRect/>
                </a:stretch>
              </p:blipFill>
              <p:spPr>
                <a:xfrm>
                  <a:off x="9782024" y="1435242"/>
                  <a:ext cx="131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93" name="Ink 1292">
                  <a:extLst>
                    <a:ext uri="{FF2B5EF4-FFF2-40B4-BE49-F238E27FC236}">
                      <a16:creationId xmlns:a16="http://schemas.microsoft.com/office/drawing/2014/main" id="{46457D30-EE42-DB00-4F95-4C8BC49D8DCF}"/>
                    </a:ext>
                  </a:extLst>
                </p14:cNvPr>
                <p14:cNvContentPartPr/>
                <p14:nvPr/>
              </p14:nvContentPartPr>
              <p14:xfrm>
                <a:off x="10161104" y="1463682"/>
                <a:ext cx="83880" cy="140400"/>
              </p14:xfrm>
            </p:contentPart>
          </mc:Choice>
          <mc:Fallback>
            <p:pic>
              <p:nvPicPr>
                <p:cNvPr id="1293" name="Ink 1292">
                  <a:extLst>
                    <a:ext uri="{FF2B5EF4-FFF2-40B4-BE49-F238E27FC236}">
                      <a16:creationId xmlns:a16="http://schemas.microsoft.com/office/drawing/2014/main" id="{46457D30-EE42-DB00-4F95-4C8BC49D8DCF}"/>
                    </a:ext>
                  </a:extLst>
                </p:cNvPr>
                <p:cNvPicPr/>
                <p:nvPr/>
              </p:nvPicPr>
              <p:blipFill>
                <a:blip r:embed="rId228"/>
                <a:stretch>
                  <a:fillRect/>
                </a:stretch>
              </p:blipFill>
              <p:spPr>
                <a:xfrm>
                  <a:off x="10152104" y="1454682"/>
                  <a:ext cx="101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95" name="Ink 1294">
                  <a:extLst>
                    <a:ext uri="{FF2B5EF4-FFF2-40B4-BE49-F238E27FC236}">
                      <a16:creationId xmlns:a16="http://schemas.microsoft.com/office/drawing/2014/main" id="{0ED47DBD-0217-16AF-6741-64AB3F74F65C}"/>
                    </a:ext>
                  </a:extLst>
                </p14:cNvPr>
                <p14:cNvContentPartPr/>
                <p14:nvPr/>
              </p14:nvContentPartPr>
              <p14:xfrm>
                <a:off x="10687784" y="1019442"/>
                <a:ext cx="644040" cy="378720"/>
              </p14:xfrm>
            </p:contentPart>
          </mc:Choice>
          <mc:Fallback>
            <p:pic>
              <p:nvPicPr>
                <p:cNvPr id="1295" name="Ink 1294">
                  <a:extLst>
                    <a:ext uri="{FF2B5EF4-FFF2-40B4-BE49-F238E27FC236}">
                      <a16:creationId xmlns:a16="http://schemas.microsoft.com/office/drawing/2014/main" id="{0ED47DBD-0217-16AF-6741-64AB3F74F65C}"/>
                    </a:ext>
                  </a:extLst>
                </p:cNvPr>
                <p:cNvPicPr/>
                <p:nvPr/>
              </p:nvPicPr>
              <p:blipFill>
                <a:blip r:embed="rId230"/>
                <a:stretch>
                  <a:fillRect/>
                </a:stretch>
              </p:blipFill>
              <p:spPr>
                <a:xfrm>
                  <a:off x="10679144" y="1010442"/>
                  <a:ext cx="66168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96" name="Ink 1295">
                  <a:extLst>
                    <a:ext uri="{FF2B5EF4-FFF2-40B4-BE49-F238E27FC236}">
                      <a16:creationId xmlns:a16="http://schemas.microsoft.com/office/drawing/2014/main" id="{50AB4C01-6151-1FB0-D674-1881B38936DF}"/>
                    </a:ext>
                  </a:extLst>
                </p14:cNvPr>
                <p14:cNvContentPartPr/>
                <p14:nvPr/>
              </p14:nvContentPartPr>
              <p14:xfrm>
                <a:off x="10833584" y="1214562"/>
                <a:ext cx="250560" cy="79560"/>
              </p14:xfrm>
            </p:contentPart>
          </mc:Choice>
          <mc:Fallback>
            <p:pic>
              <p:nvPicPr>
                <p:cNvPr id="1296" name="Ink 1295">
                  <a:extLst>
                    <a:ext uri="{FF2B5EF4-FFF2-40B4-BE49-F238E27FC236}">
                      <a16:creationId xmlns:a16="http://schemas.microsoft.com/office/drawing/2014/main" id="{50AB4C01-6151-1FB0-D674-1881B38936DF}"/>
                    </a:ext>
                  </a:extLst>
                </p:cNvPr>
                <p:cNvPicPr/>
                <p:nvPr/>
              </p:nvPicPr>
              <p:blipFill>
                <a:blip r:embed="rId232"/>
                <a:stretch>
                  <a:fillRect/>
                </a:stretch>
              </p:blipFill>
              <p:spPr>
                <a:xfrm>
                  <a:off x="10824584" y="1205562"/>
                  <a:ext cx="2682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97" name="Ink 1296">
                  <a:extLst>
                    <a:ext uri="{FF2B5EF4-FFF2-40B4-BE49-F238E27FC236}">
                      <a16:creationId xmlns:a16="http://schemas.microsoft.com/office/drawing/2014/main" id="{5E79DB4C-1842-56F2-A170-38FA8D83F452}"/>
                    </a:ext>
                  </a:extLst>
                </p14:cNvPr>
                <p14:cNvContentPartPr/>
                <p14:nvPr/>
              </p14:nvContentPartPr>
              <p14:xfrm>
                <a:off x="10868504" y="1112682"/>
                <a:ext cx="65880" cy="55080"/>
              </p14:xfrm>
            </p:contentPart>
          </mc:Choice>
          <mc:Fallback>
            <p:pic>
              <p:nvPicPr>
                <p:cNvPr id="1297" name="Ink 1296">
                  <a:extLst>
                    <a:ext uri="{FF2B5EF4-FFF2-40B4-BE49-F238E27FC236}">
                      <a16:creationId xmlns:a16="http://schemas.microsoft.com/office/drawing/2014/main" id="{5E79DB4C-1842-56F2-A170-38FA8D83F452}"/>
                    </a:ext>
                  </a:extLst>
                </p:cNvPr>
                <p:cNvPicPr/>
                <p:nvPr/>
              </p:nvPicPr>
              <p:blipFill>
                <a:blip r:embed="rId234"/>
                <a:stretch>
                  <a:fillRect/>
                </a:stretch>
              </p:blipFill>
              <p:spPr>
                <a:xfrm>
                  <a:off x="10859864" y="1103682"/>
                  <a:ext cx="83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98" name="Ink 1297">
                  <a:extLst>
                    <a:ext uri="{FF2B5EF4-FFF2-40B4-BE49-F238E27FC236}">
                      <a16:creationId xmlns:a16="http://schemas.microsoft.com/office/drawing/2014/main" id="{0EC9A975-B321-509F-6D1E-0B50B2797559}"/>
                    </a:ext>
                  </a:extLst>
                </p14:cNvPr>
                <p14:cNvContentPartPr/>
                <p14:nvPr/>
              </p14:nvContentPartPr>
              <p14:xfrm>
                <a:off x="11028704" y="1113762"/>
                <a:ext cx="56160" cy="63000"/>
              </p14:xfrm>
            </p:contentPart>
          </mc:Choice>
          <mc:Fallback>
            <p:pic>
              <p:nvPicPr>
                <p:cNvPr id="1298" name="Ink 1297">
                  <a:extLst>
                    <a:ext uri="{FF2B5EF4-FFF2-40B4-BE49-F238E27FC236}">
                      <a16:creationId xmlns:a16="http://schemas.microsoft.com/office/drawing/2014/main" id="{0EC9A975-B321-509F-6D1E-0B50B2797559}"/>
                    </a:ext>
                  </a:extLst>
                </p:cNvPr>
                <p:cNvPicPr/>
                <p:nvPr/>
              </p:nvPicPr>
              <p:blipFill>
                <a:blip r:embed="rId236"/>
                <a:stretch>
                  <a:fillRect/>
                </a:stretch>
              </p:blipFill>
              <p:spPr>
                <a:xfrm>
                  <a:off x="11019704" y="1104762"/>
                  <a:ext cx="73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99" name="Ink 1298">
                  <a:extLst>
                    <a:ext uri="{FF2B5EF4-FFF2-40B4-BE49-F238E27FC236}">
                      <a16:creationId xmlns:a16="http://schemas.microsoft.com/office/drawing/2014/main" id="{08B0C775-B99C-9ADB-1734-CDC2672AB6F8}"/>
                    </a:ext>
                  </a:extLst>
                </p14:cNvPr>
                <p14:cNvContentPartPr/>
                <p14:nvPr/>
              </p14:nvContentPartPr>
              <p14:xfrm>
                <a:off x="10688504" y="879402"/>
                <a:ext cx="647280" cy="187560"/>
              </p14:xfrm>
            </p:contentPart>
          </mc:Choice>
          <mc:Fallback>
            <p:pic>
              <p:nvPicPr>
                <p:cNvPr id="1299" name="Ink 1298">
                  <a:extLst>
                    <a:ext uri="{FF2B5EF4-FFF2-40B4-BE49-F238E27FC236}">
                      <a16:creationId xmlns:a16="http://schemas.microsoft.com/office/drawing/2014/main" id="{08B0C775-B99C-9ADB-1734-CDC2672AB6F8}"/>
                    </a:ext>
                  </a:extLst>
                </p:cNvPr>
                <p:cNvPicPr/>
                <p:nvPr/>
              </p:nvPicPr>
              <p:blipFill>
                <a:blip r:embed="rId238"/>
                <a:stretch>
                  <a:fillRect/>
                </a:stretch>
              </p:blipFill>
              <p:spPr>
                <a:xfrm>
                  <a:off x="10679504" y="870762"/>
                  <a:ext cx="6649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300" name="Ink 1299">
                  <a:extLst>
                    <a:ext uri="{FF2B5EF4-FFF2-40B4-BE49-F238E27FC236}">
                      <a16:creationId xmlns:a16="http://schemas.microsoft.com/office/drawing/2014/main" id="{AEBA9823-E01A-6B1B-4E7D-FF1D41AA75AE}"/>
                    </a:ext>
                  </a:extLst>
                </p14:cNvPr>
                <p14:cNvContentPartPr/>
                <p14:nvPr/>
              </p14:nvContentPartPr>
              <p14:xfrm>
                <a:off x="10728104" y="1377642"/>
                <a:ext cx="507240" cy="194400"/>
              </p14:xfrm>
            </p:contentPart>
          </mc:Choice>
          <mc:Fallback>
            <p:pic>
              <p:nvPicPr>
                <p:cNvPr id="1300" name="Ink 1299">
                  <a:extLst>
                    <a:ext uri="{FF2B5EF4-FFF2-40B4-BE49-F238E27FC236}">
                      <a16:creationId xmlns:a16="http://schemas.microsoft.com/office/drawing/2014/main" id="{AEBA9823-E01A-6B1B-4E7D-FF1D41AA75AE}"/>
                    </a:ext>
                  </a:extLst>
                </p:cNvPr>
                <p:cNvPicPr/>
                <p:nvPr/>
              </p:nvPicPr>
              <p:blipFill>
                <a:blip r:embed="rId240"/>
                <a:stretch>
                  <a:fillRect/>
                </a:stretch>
              </p:blipFill>
              <p:spPr>
                <a:xfrm>
                  <a:off x="10719464" y="1368642"/>
                  <a:ext cx="5248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302" name="Ink 1301">
                  <a:extLst>
                    <a:ext uri="{FF2B5EF4-FFF2-40B4-BE49-F238E27FC236}">
                      <a16:creationId xmlns:a16="http://schemas.microsoft.com/office/drawing/2014/main" id="{87DFF93C-935E-6C86-DF6A-9C6EA35DF5E1}"/>
                    </a:ext>
                  </a:extLst>
                </p14:cNvPr>
                <p14:cNvContentPartPr/>
                <p14:nvPr/>
              </p14:nvContentPartPr>
              <p14:xfrm>
                <a:off x="8867984" y="514002"/>
                <a:ext cx="128160" cy="272160"/>
              </p14:xfrm>
            </p:contentPart>
          </mc:Choice>
          <mc:Fallback>
            <p:pic>
              <p:nvPicPr>
                <p:cNvPr id="1302" name="Ink 1301">
                  <a:extLst>
                    <a:ext uri="{FF2B5EF4-FFF2-40B4-BE49-F238E27FC236}">
                      <a16:creationId xmlns:a16="http://schemas.microsoft.com/office/drawing/2014/main" id="{87DFF93C-935E-6C86-DF6A-9C6EA35DF5E1}"/>
                    </a:ext>
                  </a:extLst>
                </p:cNvPr>
                <p:cNvPicPr/>
                <p:nvPr/>
              </p:nvPicPr>
              <p:blipFill>
                <a:blip r:embed="rId242"/>
                <a:stretch>
                  <a:fillRect/>
                </a:stretch>
              </p:blipFill>
              <p:spPr>
                <a:xfrm>
                  <a:off x="8858984" y="505362"/>
                  <a:ext cx="1458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303" name="Ink 1302">
                  <a:extLst>
                    <a:ext uri="{FF2B5EF4-FFF2-40B4-BE49-F238E27FC236}">
                      <a16:creationId xmlns:a16="http://schemas.microsoft.com/office/drawing/2014/main" id="{A6650667-42BC-F2DA-9A4C-443AAE3F6925}"/>
                    </a:ext>
                  </a:extLst>
                </p14:cNvPr>
                <p14:cNvContentPartPr/>
                <p14:nvPr/>
              </p14:nvContentPartPr>
              <p14:xfrm>
                <a:off x="8913344" y="661962"/>
                <a:ext cx="66600" cy="60840"/>
              </p14:xfrm>
            </p:contentPart>
          </mc:Choice>
          <mc:Fallback>
            <p:pic>
              <p:nvPicPr>
                <p:cNvPr id="1303" name="Ink 1302">
                  <a:extLst>
                    <a:ext uri="{FF2B5EF4-FFF2-40B4-BE49-F238E27FC236}">
                      <a16:creationId xmlns:a16="http://schemas.microsoft.com/office/drawing/2014/main" id="{A6650667-42BC-F2DA-9A4C-443AAE3F6925}"/>
                    </a:ext>
                  </a:extLst>
                </p:cNvPr>
                <p:cNvPicPr/>
                <p:nvPr/>
              </p:nvPicPr>
              <p:blipFill>
                <a:blip r:embed="rId244"/>
                <a:stretch>
                  <a:fillRect/>
                </a:stretch>
              </p:blipFill>
              <p:spPr>
                <a:xfrm>
                  <a:off x="8904704" y="652962"/>
                  <a:ext cx="842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04" name="Ink 1303">
                  <a:extLst>
                    <a:ext uri="{FF2B5EF4-FFF2-40B4-BE49-F238E27FC236}">
                      <a16:creationId xmlns:a16="http://schemas.microsoft.com/office/drawing/2014/main" id="{6207EEDD-4A01-B6C0-AF53-10D8B2F88705}"/>
                    </a:ext>
                  </a:extLst>
                </p14:cNvPr>
                <p14:cNvContentPartPr/>
                <p14:nvPr/>
              </p14:nvContentPartPr>
              <p14:xfrm>
                <a:off x="9051584" y="553242"/>
                <a:ext cx="25560" cy="232920"/>
              </p14:xfrm>
            </p:contentPart>
          </mc:Choice>
          <mc:Fallback>
            <p:pic>
              <p:nvPicPr>
                <p:cNvPr id="1304" name="Ink 1303">
                  <a:extLst>
                    <a:ext uri="{FF2B5EF4-FFF2-40B4-BE49-F238E27FC236}">
                      <a16:creationId xmlns:a16="http://schemas.microsoft.com/office/drawing/2014/main" id="{6207EEDD-4A01-B6C0-AF53-10D8B2F88705}"/>
                    </a:ext>
                  </a:extLst>
                </p:cNvPr>
                <p:cNvPicPr/>
                <p:nvPr/>
              </p:nvPicPr>
              <p:blipFill>
                <a:blip r:embed="rId246"/>
                <a:stretch>
                  <a:fillRect/>
                </a:stretch>
              </p:blipFill>
              <p:spPr>
                <a:xfrm>
                  <a:off x="9042584" y="544602"/>
                  <a:ext cx="432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305" name="Ink 1304">
                  <a:extLst>
                    <a:ext uri="{FF2B5EF4-FFF2-40B4-BE49-F238E27FC236}">
                      <a16:creationId xmlns:a16="http://schemas.microsoft.com/office/drawing/2014/main" id="{4925CE77-3224-FAE4-C61F-525FC1A57DE4}"/>
                    </a:ext>
                  </a:extLst>
                </p14:cNvPr>
                <p14:cNvContentPartPr/>
                <p14:nvPr/>
              </p14:nvContentPartPr>
              <p14:xfrm>
                <a:off x="9141944" y="636762"/>
                <a:ext cx="73080" cy="140400"/>
              </p14:xfrm>
            </p:contentPart>
          </mc:Choice>
          <mc:Fallback>
            <p:pic>
              <p:nvPicPr>
                <p:cNvPr id="1305" name="Ink 1304">
                  <a:extLst>
                    <a:ext uri="{FF2B5EF4-FFF2-40B4-BE49-F238E27FC236}">
                      <a16:creationId xmlns:a16="http://schemas.microsoft.com/office/drawing/2014/main" id="{4925CE77-3224-FAE4-C61F-525FC1A57DE4}"/>
                    </a:ext>
                  </a:extLst>
                </p:cNvPr>
                <p:cNvPicPr/>
                <p:nvPr/>
              </p:nvPicPr>
              <p:blipFill>
                <a:blip r:embed="rId248"/>
                <a:stretch>
                  <a:fillRect/>
                </a:stretch>
              </p:blipFill>
              <p:spPr>
                <a:xfrm>
                  <a:off x="9132944" y="627762"/>
                  <a:ext cx="907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306" name="Ink 1305">
                  <a:extLst>
                    <a:ext uri="{FF2B5EF4-FFF2-40B4-BE49-F238E27FC236}">
                      <a16:creationId xmlns:a16="http://schemas.microsoft.com/office/drawing/2014/main" id="{73C1A754-3F51-C6A1-09AB-BB99C0B3EC10}"/>
                    </a:ext>
                  </a:extLst>
                </p14:cNvPr>
                <p14:cNvContentPartPr/>
                <p14:nvPr/>
              </p14:nvContentPartPr>
              <p14:xfrm>
                <a:off x="9302864" y="657282"/>
                <a:ext cx="66960" cy="71280"/>
              </p14:xfrm>
            </p:contentPart>
          </mc:Choice>
          <mc:Fallback>
            <p:pic>
              <p:nvPicPr>
                <p:cNvPr id="1306" name="Ink 1305">
                  <a:extLst>
                    <a:ext uri="{FF2B5EF4-FFF2-40B4-BE49-F238E27FC236}">
                      <a16:creationId xmlns:a16="http://schemas.microsoft.com/office/drawing/2014/main" id="{73C1A754-3F51-C6A1-09AB-BB99C0B3EC10}"/>
                    </a:ext>
                  </a:extLst>
                </p:cNvPr>
                <p:cNvPicPr/>
                <p:nvPr/>
              </p:nvPicPr>
              <p:blipFill>
                <a:blip r:embed="rId250"/>
                <a:stretch>
                  <a:fillRect/>
                </a:stretch>
              </p:blipFill>
              <p:spPr>
                <a:xfrm>
                  <a:off x="9293864" y="648282"/>
                  <a:ext cx="846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307" name="Ink 1306">
                  <a:extLst>
                    <a:ext uri="{FF2B5EF4-FFF2-40B4-BE49-F238E27FC236}">
                      <a16:creationId xmlns:a16="http://schemas.microsoft.com/office/drawing/2014/main" id="{4DA251B8-0649-6611-0836-5B93EE492914}"/>
                    </a:ext>
                  </a:extLst>
                </p14:cNvPr>
                <p14:cNvContentPartPr/>
                <p14:nvPr/>
              </p14:nvContentPartPr>
              <p14:xfrm>
                <a:off x="9289904" y="615882"/>
                <a:ext cx="73080" cy="144360"/>
              </p14:xfrm>
            </p:contentPart>
          </mc:Choice>
          <mc:Fallback>
            <p:pic>
              <p:nvPicPr>
                <p:cNvPr id="1307" name="Ink 1306">
                  <a:extLst>
                    <a:ext uri="{FF2B5EF4-FFF2-40B4-BE49-F238E27FC236}">
                      <a16:creationId xmlns:a16="http://schemas.microsoft.com/office/drawing/2014/main" id="{4DA251B8-0649-6611-0836-5B93EE492914}"/>
                    </a:ext>
                  </a:extLst>
                </p:cNvPr>
                <p:cNvPicPr/>
                <p:nvPr/>
              </p:nvPicPr>
              <p:blipFill>
                <a:blip r:embed="rId252"/>
                <a:stretch>
                  <a:fillRect/>
                </a:stretch>
              </p:blipFill>
              <p:spPr>
                <a:xfrm>
                  <a:off x="9280904" y="607242"/>
                  <a:ext cx="90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308" name="Ink 1307">
                  <a:extLst>
                    <a:ext uri="{FF2B5EF4-FFF2-40B4-BE49-F238E27FC236}">
                      <a16:creationId xmlns:a16="http://schemas.microsoft.com/office/drawing/2014/main" id="{52011DEE-E09C-57B7-C8C2-7072A3FE9005}"/>
                    </a:ext>
                  </a:extLst>
                </p14:cNvPr>
                <p14:cNvContentPartPr/>
                <p14:nvPr/>
              </p14:nvContentPartPr>
              <p14:xfrm>
                <a:off x="9635144" y="470802"/>
                <a:ext cx="116640" cy="345240"/>
              </p14:xfrm>
            </p:contentPart>
          </mc:Choice>
          <mc:Fallback>
            <p:pic>
              <p:nvPicPr>
                <p:cNvPr id="1308" name="Ink 1307">
                  <a:extLst>
                    <a:ext uri="{FF2B5EF4-FFF2-40B4-BE49-F238E27FC236}">
                      <a16:creationId xmlns:a16="http://schemas.microsoft.com/office/drawing/2014/main" id="{52011DEE-E09C-57B7-C8C2-7072A3FE9005}"/>
                    </a:ext>
                  </a:extLst>
                </p:cNvPr>
                <p:cNvPicPr/>
                <p:nvPr/>
              </p:nvPicPr>
              <p:blipFill>
                <a:blip r:embed="rId254"/>
                <a:stretch>
                  <a:fillRect/>
                </a:stretch>
              </p:blipFill>
              <p:spPr>
                <a:xfrm>
                  <a:off x="9626504" y="462162"/>
                  <a:ext cx="1342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309" name="Ink 1308">
                  <a:extLst>
                    <a:ext uri="{FF2B5EF4-FFF2-40B4-BE49-F238E27FC236}">
                      <a16:creationId xmlns:a16="http://schemas.microsoft.com/office/drawing/2014/main" id="{FAA3C84D-5433-2AB5-E2B6-8B6FBD158A76}"/>
                    </a:ext>
                  </a:extLst>
                </p14:cNvPr>
                <p14:cNvContentPartPr/>
                <p14:nvPr/>
              </p14:nvContentPartPr>
              <p14:xfrm>
                <a:off x="9779864" y="708762"/>
                <a:ext cx="114120" cy="93600"/>
              </p14:xfrm>
            </p:contentPart>
          </mc:Choice>
          <mc:Fallback>
            <p:pic>
              <p:nvPicPr>
                <p:cNvPr id="1309" name="Ink 1308">
                  <a:extLst>
                    <a:ext uri="{FF2B5EF4-FFF2-40B4-BE49-F238E27FC236}">
                      <a16:creationId xmlns:a16="http://schemas.microsoft.com/office/drawing/2014/main" id="{FAA3C84D-5433-2AB5-E2B6-8B6FBD158A76}"/>
                    </a:ext>
                  </a:extLst>
                </p:cNvPr>
                <p:cNvPicPr/>
                <p:nvPr/>
              </p:nvPicPr>
              <p:blipFill>
                <a:blip r:embed="rId256"/>
                <a:stretch>
                  <a:fillRect/>
                </a:stretch>
              </p:blipFill>
              <p:spPr>
                <a:xfrm>
                  <a:off x="9770864" y="699762"/>
                  <a:ext cx="1317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310" name="Ink 1309">
                  <a:extLst>
                    <a:ext uri="{FF2B5EF4-FFF2-40B4-BE49-F238E27FC236}">
                      <a16:creationId xmlns:a16="http://schemas.microsoft.com/office/drawing/2014/main" id="{B7185DAB-609E-415D-A3BE-D8AA2B34DB7A}"/>
                    </a:ext>
                  </a:extLst>
                </p14:cNvPr>
                <p14:cNvContentPartPr/>
                <p14:nvPr/>
              </p14:nvContentPartPr>
              <p14:xfrm>
                <a:off x="9945104" y="489522"/>
                <a:ext cx="54720" cy="437400"/>
              </p14:xfrm>
            </p:contentPart>
          </mc:Choice>
          <mc:Fallback>
            <p:pic>
              <p:nvPicPr>
                <p:cNvPr id="1310" name="Ink 1309">
                  <a:extLst>
                    <a:ext uri="{FF2B5EF4-FFF2-40B4-BE49-F238E27FC236}">
                      <a16:creationId xmlns:a16="http://schemas.microsoft.com/office/drawing/2014/main" id="{B7185DAB-609E-415D-A3BE-D8AA2B34DB7A}"/>
                    </a:ext>
                  </a:extLst>
                </p:cNvPr>
                <p:cNvPicPr/>
                <p:nvPr/>
              </p:nvPicPr>
              <p:blipFill>
                <a:blip r:embed="rId258"/>
                <a:stretch>
                  <a:fillRect/>
                </a:stretch>
              </p:blipFill>
              <p:spPr>
                <a:xfrm>
                  <a:off x="9936104" y="480522"/>
                  <a:ext cx="7236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311" name="Ink 1310">
                  <a:extLst>
                    <a:ext uri="{FF2B5EF4-FFF2-40B4-BE49-F238E27FC236}">
                      <a16:creationId xmlns:a16="http://schemas.microsoft.com/office/drawing/2014/main" id="{EC1F3B16-7993-6F0D-579E-57E1924E38AA}"/>
                    </a:ext>
                  </a:extLst>
                </p14:cNvPr>
                <p14:cNvContentPartPr/>
                <p14:nvPr/>
              </p14:nvContentPartPr>
              <p14:xfrm>
                <a:off x="9985424" y="734322"/>
                <a:ext cx="141120" cy="91440"/>
              </p14:xfrm>
            </p:contentPart>
          </mc:Choice>
          <mc:Fallback>
            <p:pic>
              <p:nvPicPr>
                <p:cNvPr id="1311" name="Ink 1310">
                  <a:extLst>
                    <a:ext uri="{FF2B5EF4-FFF2-40B4-BE49-F238E27FC236}">
                      <a16:creationId xmlns:a16="http://schemas.microsoft.com/office/drawing/2014/main" id="{EC1F3B16-7993-6F0D-579E-57E1924E38AA}"/>
                    </a:ext>
                  </a:extLst>
                </p:cNvPr>
                <p:cNvPicPr/>
                <p:nvPr/>
              </p:nvPicPr>
              <p:blipFill>
                <a:blip r:embed="rId260"/>
                <a:stretch>
                  <a:fillRect/>
                </a:stretch>
              </p:blipFill>
              <p:spPr>
                <a:xfrm>
                  <a:off x="9976424" y="725322"/>
                  <a:ext cx="1587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312" name="Ink 1311">
                  <a:extLst>
                    <a:ext uri="{FF2B5EF4-FFF2-40B4-BE49-F238E27FC236}">
                      <a16:creationId xmlns:a16="http://schemas.microsoft.com/office/drawing/2014/main" id="{C40A2B2B-4346-894A-286C-5B68F4FD2E93}"/>
                    </a:ext>
                  </a:extLst>
                </p14:cNvPr>
                <p14:cNvContentPartPr/>
                <p14:nvPr/>
              </p14:nvContentPartPr>
              <p14:xfrm>
                <a:off x="10091984" y="622722"/>
                <a:ext cx="13320" cy="18360"/>
              </p14:xfrm>
            </p:contentPart>
          </mc:Choice>
          <mc:Fallback>
            <p:pic>
              <p:nvPicPr>
                <p:cNvPr id="1312" name="Ink 1311">
                  <a:extLst>
                    <a:ext uri="{FF2B5EF4-FFF2-40B4-BE49-F238E27FC236}">
                      <a16:creationId xmlns:a16="http://schemas.microsoft.com/office/drawing/2014/main" id="{C40A2B2B-4346-894A-286C-5B68F4FD2E93}"/>
                    </a:ext>
                  </a:extLst>
                </p:cNvPr>
                <p:cNvPicPr/>
                <p:nvPr/>
              </p:nvPicPr>
              <p:blipFill>
                <a:blip r:embed="rId262"/>
                <a:stretch>
                  <a:fillRect/>
                </a:stretch>
              </p:blipFill>
              <p:spPr>
                <a:xfrm>
                  <a:off x="10082984" y="613722"/>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314" name="Ink 1313">
                  <a:extLst>
                    <a:ext uri="{FF2B5EF4-FFF2-40B4-BE49-F238E27FC236}">
                      <a16:creationId xmlns:a16="http://schemas.microsoft.com/office/drawing/2014/main" id="{32EF77C5-C114-2397-1278-EE1BEAD5A2D7}"/>
                    </a:ext>
                  </a:extLst>
                </p14:cNvPr>
                <p14:cNvContentPartPr/>
                <p14:nvPr/>
              </p14:nvContentPartPr>
              <p14:xfrm>
                <a:off x="10156784" y="694002"/>
                <a:ext cx="159480" cy="89640"/>
              </p14:xfrm>
            </p:contentPart>
          </mc:Choice>
          <mc:Fallback>
            <p:pic>
              <p:nvPicPr>
                <p:cNvPr id="1314" name="Ink 1313">
                  <a:extLst>
                    <a:ext uri="{FF2B5EF4-FFF2-40B4-BE49-F238E27FC236}">
                      <a16:creationId xmlns:a16="http://schemas.microsoft.com/office/drawing/2014/main" id="{32EF77C5-C114-2397-1278-EE1BEAD5A2D7}"/>
                    </a:ext>
                  </a:extLst>
                </p:cNvPr>
                <p:cNvPicPr/>
                <p:nvPr/>
              </p:nvPicPr>
              <p:blipFill>
                <a:blip r:embed="rId264"/>
                <a:stretch>
                  <a:fillRect/>
                </a:stretch>
              </p:blipFill>
              <p:spPr>
                <a:xfrm>
                  <a:off x="10147784" y="685362"/>
                  <a:ext cx="1771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315" name="Ink 1314">
                  <a:extLst>
                    <a:ext uri="{FF2B5EF4-FFF2-40B4-BE49-F238E27FC236}">
                      <a16:creationId xmlns:a16="http://schemas.microsoft.com/office/drawing/2014/main" id="{8E74BCBC-71CF-DCBC-DBA0-1C17AAF96F04}"/>
                    </a:ext>
                  </a:extLst>
                </p14:cNvPr>
                <p14:cNvContentPartPr/>
                <p14:nvPr/>
              </p14:nvContentPartPr>
              <p14:xfrm>
                <a:off x="10629464" y="419322"/>
                <a:ext cx="203400" cy="407160"/>
              </p14:xfrm>
            </p:contentPart>
          </mc:Choice>
          <mc:Fallback>
            <p:pic>
              <p:nvPicPr>
                <p:cNvPr id="1315" name="Ink 1314">
                  <a:extLst>
                    <a:ext uri="{FF2B5EF4-FFF2-40B4-BE49-F238E27FC236}">
                      <a16:creationId xmlns:a16="http://schemas.microsoft.com/office/drawing/2014/main" id="{8E74BCBC-71CF-DCBC-DBA0-1C17AAF96F04}"/>
                    </a:ext>
                  </a:extLst>
                </p:cNvPr>
                <p:cNvPicPr/>
                <p:nvPr/>
              </p:nvPicPr>
              <p:blipFill>
                <a:blip r:embed="rId266"/>
                <a:stretch>
                  <a:fillRect/>
                </a:stretch>
              </p:blipFill>
              <p:spPr>
                <a:xfrm>
                  <a:off x="10620824" y="410682"/>
                  <a:ext cx="2210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316" name="Ink 1315">
                  <a:extLst>
                    <a:ext uri="{FF2B5EF4-FFF2-40B4-BE49-F238E27FC236}">
                      <a16:creationId xmlns:a16="http://schemas.microsoft.com/office/drawing/2014/main" id="{9878A38A-FC14-D7C5-5B23-761E72EE039A}"/>
                    </a:ext>
                  </a:extLst>
                </p14:cNvPr>
                <p14:cNvContentPartPr/>
                <p14:nvPr/>
              </p14:nvContentPartPr>
              <p14:xfrm>
                <a:off x="10818464" y="663042"/>
                <a:ext cx="125280" cy="125280"/>
              </p14:xfrm>
            </p:contentPart>
          </mc:Choice>
          <mc:Fallback>
            <p:pic>
              <p:nvPicPr>
                <p:cNvPr id="1316" name="Ink 1315">
                  <a:extLst>
                    <a:ext uri="{FF2B5EF4-FFF2-40B4-BE49-F238E27FC236}">
                      <a16:creationId xmlns:a16="http://schemas.microsoft.com/office/drawing/2014/main" id="{9878A38A-FC14-D7C5-5B23-761E72EE039A}"/>
                    </a:ext>
                  </a:extLst>
                </p:cNvPr>
                <p:cNvPicPr/>
                <p:nvPr/>
              </p:nvPicPr>
              <p:blipFill>
                <a:blip r:embed="rId268"/>
                <a:stretch>
                  <a:fillRect/>
                </a:stretch>
              </p:blipFill>
              <p:spPr>
                <a:xfrm>
                  <a:off x="10809824" y="654042"/>
                  <a:ext cx="1429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317" name="Ink 1316">
                  <a:extLst>
                    <a:ext uri="{FF2B5EF4-FFF2-40B4-BE49-F238E27FC236}">
                      <a16:creationId xmlns:a16="http://schemas.microsoft.com/office/drawing/2014/main" id="{12E2CD49-4CBD-93EB-5657-0E0412103FF6}"/>
                    </a:ext>
                  </a:extLst>
                </p14:cNvPr>
                <p14:cNvContentPartPr/>
                <p14:nvPr/>
              </p14:nvContentPartPr>
              <p14:xfrm>
                <a:off x="10980104" y="651162"/>
                <a:ext cx="177120" cy="109080"/>
              </p14:xfrm>
            </p:contentPart>
          </mc:Choice>
          <mc:Fallback>
            <p:pic>
              <p:nvPicPr>
                <p:cNvPr id="1317" name="Ink 1316">
                  <a:extLst>
                    <a:ext uri="{FF2B5EF4-FFF2-40B4-BE49-F238E27FC236}">
                      <a16:creationId xmlns:a16="http://schemas.microsoft.com/office/drawing/2014/main" id="{12E2CD49-4CBD-93EB-5657-0E0412103FF6}"/>
                    </a:ext>
                  </a:extLst>
                </p:cNvPr>
                <p:cNvPicPr/>
                <p:nvPr/>
              </p:nvPicPr>
              <p:blipFill>
                <a:blip r:embed="rId270"/>
                <a:stretch>
                  <a:fillRect/>
                </a:stretch>
              </p:blipFill>
              <p:spPr>
                <a:xfrm>
                  <a:off x="10971104" y="642522"/>
                  <a:ext cx="194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320" name="Ink 1319">
                  <a:extLst>
                    <a:ext uri="{FF2B5EF4-FFF2-40B4-BE49-F238E27FC236}">
                      <a16:creationId xmlns:a16="http://schemas.microsoft.com/office/drawing/2014/main" id="{7BA65E72-B4AD-6044-358C-D78DA85758C9}"/>
                    </a:ext>
                  </a:extLst>
                </p14:cNvPr>
                <p14:cNvContentPartPr/>
                <p14:nvPr/>
              </p14:nvContentPartPr>
              <p14:xfrm>
                <a:off x="9071024" y="1905762"/>
                <a:ext cx="131040" cy="15840"/>
              </p14:xfrm>
            </p:contentPart>
          </mc:Choice>
          <mc:Fallback>
            <p:pic>
              <p:nvPicPr>
                <p:cNvPr id="1320" name="Ink 1319">
                  <a:extLst>
                    <a:ext uri="{FF2B5EF4-FFF2-40B4-BE49-F238E27FC236}">
                      <a16:creationId xmlns:a16="http://schemas.microsoft.com/office/drawing/2014/main" id="{7BA65E72-B4AD-6044-358C-D78DA85758C9}"/>
                    </a:ext>
                  </a:extLst>
                </p:cNvPr>
                <p:cNvPicPr/>
                <p:nvPr/>
              </p:nvPicPr>
              <p:blipFill>
                <a:blip r:embed="rId272"/>
                <a:stretch>
                  <a:fillRect/>
                </a:stretch>
              </p:blipFill>
              <p:spPr>
                <a:xfrm>
                  <a:off x="9062024" y="1897122"/>
                  <a:ext cx="1486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321" name="Ink 1320">
                  <a:extLst>
                    <a:ext uri="{FF2B5EF4-FFF2-40B4-BE49-F238E27FC236}">
                      <a16:creationId xmlns:a16="http://schemas.microsoft.com/office/drawing/2014/main" id="{232C7BB2-7BE0-C0B0-D184-7A50D320A40C}"/>
                    </a:ext>
                  </a:extLst>
                </p14:cNvPr>
                <p14:cNvContentPartPr/>
                <p14:nvPr/>
              </p14:nvContentPartPr>
              <p14:xfrm>
                <a:off x="9363704" y="1783002"/>
                <a:ext cx="159840" cy="261000"/>
              </p14:xfrm>
            </p:contentPart>
          </mc:Choice>
          <mc:Fallback>
            <p:pic>
              <p:nvPicPr>
                <p:cNvPr id="1321" name="Ink 1320">
                  <a:extLst>
                    <a:ext uri="{FF2B5EF4-FFF2-40B4-BE49-F238E27FC236}">
                      <a16:creationId xmlns:a16="http://schemas.microsoft.com/office/drawing/2014/main" id="{232C7BB2-7BE0-C0B0-D184-7A50D320A40C}"/>
                    </a:ext>
                  </a:extLst>
                </p:cNvPr>
                <p:cNvPicPr/>
                <p:nvPr/>
              </p:nvPicPr>
              <p:blipFill>
                <a:blip r:embed="rId274"/>
                <a:stretch>
                  <a:fillRect/>
                </a:stretch>
              </p:blipFill>
              <p:spPr>
                <a:xfrm>
                  <a:off x="9354704" y="1774362"/>
                  <a:ext cx="1774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322" name="Ink 1321">
                  <a:extLst>
                    <a:ext uri="{FF2B5EF4-FFF2-40B4-BE49-F238E27FC236}">
                      <a16:creationId xmlns:a16="http://schemas.microsoft.com/office/drawing/2014/main" id="{012E37D3-2E33-F580-9315-A2B7F8D0F1CF}"/>
                    </a:ext>
                  </a:extLst>
                </p14:cNvPr>
                <p14:cNvContentPartPr/>
                <p14:nvPr/>
              </p14:nvContentPartPr>
              <p14:xfrm>
                <a:off x="9419144" y="1921962"/>
                <a:ext cx="122040" cy="46440"/>
              </p14:xfrm>
            </p:contentPart>
          </mc:Choice>
          <mc:Fallback>
            <p:pic>
              <p:nvPicPr>
                <p:cNvPr id="1322" name="Ink 1321">
                  <a:extLst>
                    <a:ext uri="{FF2B5EF4-FFF2-40B4-BE49-F238E27FC236}">
                      <a16:creationId xmlns:a16="http://schemas.microsoft.com/office/drawing/2014/main" id="{012E37D3-2E33-F580-9315-A2B7F8D0F1CF}"/>
                    </a:ext>
                  </a:extLst>
                </p:cNvPr>
                <p:cNvPicPr/>
                <p:nvPr/>
              </p:nvPicPr>
              <p:blipFill>
                <a:blip r:embed="rId276"/>
                <a:stretch>
                  <a:fillRect/>
                </a:stretch>
              </p:blipFill>
              <p:spPr>
                <a:xfrm>
                  <a:off x="9410504" y="1912962"/>
                  <a:ext cx="1396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323" name="Ink 1322">
                  <a:extLst>
                    <a:ext uri="{FF2B5EF4-FFF2-40B4-BE49-F238E27FC236}">
                      <a16:creationId xmlns:a16="http://schemas.microsoft.com/office/drawing/2014/main" id="{5CD4E14B-5B2C-BC17-3DB5-9A83DC33B5C1}"/>
                    </a:ext>
                  </a:extLst>
                </p14:cNvPr>
                <p14:cNvContentPartPr/>
                <p14:nvPr/>
              </p14:nvContentPartPr>
              <p14:xfrm>
                <a:off x="9591944" y="1893522"/>
                <a:ext cx="155160" cy="155880"/>
              </p14:xfrm>
            </p:contentPart>
          </mc:Choice>
          <mc:Fallback>
            <p:pic>
              <p:nvPicPr>
                <p:cNvPr id="1323" name="Ink 1322">
                  <a:extLst>
                    <a:ext uri="{FF2B5EF4-FFF2-40B4-BE49-F238E27FC236}">
                      <a16:creationId xmlns:a16="http://schemas.microsoft.com/office/drawing/2014/main" id="{5CD4E14B-5B2C-BC17-3DB5-9A83DC33B5C1}"/>
                    </a:ext>
                  </a:extLst>
                </p:cNvPr>
                <p:cNvPicPr/>
                <p:nvPr/>
              </p:nvPicPr>
              <p:blipFill>
                <a:blip r:embed="rId278"/>
                <a:stretch>
                  <a:fillRect/>
                </a:stretch>
              </p:blipFill>
              <p:spPr>
                <a:xfrm>
                  <a:off x="9583304" y="1884882"/>
                  <a:ext cx="1728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324" name="Ink 1323">
                  <a:extLst>
                    <a:ext uri="{FF2B5EF4-FFF2-40B4-BE49-F238E27FC236}">
                      <a16:creationId xmlns:a16="http://schemas.microsoft.com/office/drawing/2014/main" id="{9C5E336E-21CF-B091-B3E1-386DC599E834}"/>
                    </a:ext>
                  </a:extLst>
                </p14:cNvPr>
                <p14:cNvContentPartPr/>
                <p14:nvPr/>
              </p14:nvContentPartPr>
              <p14:xfrm>
                <a:off x="9740624" y="1896762"/>
                <a:ext cx="105840" cy="138960"/>
              </p14:xfrm>
            </p:contentPart>
          </mc:Choice>
          <mc:Fallback>
            <p:pic>
              <p:nvPicPr>
                <p:cNvPr id="1324" name="Ink 1323">
                  <a:extLst>
                    <a:ext uri="{FF2B5EF4-FFF2-40B4-BE49-F238E27FC236}">
                      <a16:creationId xmlns:a16="http://schemas.microsoft.com/office/drawing/2014/main" id="{9C5E336E-21CF-B091-B3E1-386DC599E834}"/>
                    </a:ext>
                  </a:extLst>
                </p:cNvPr>
                <p:cNvPicPr/>
                <p:nvPr/>
              </p:nvPicPr>
              <p:blipFill>
                <a:blip r:embed="rId280"/>
                <a:stretch>
                  <a:fillRect/>
                </a:stretch>
              </p:blipFill>
              <p:spPr>
                <a:xfrm>
                  <a:off x="9731984" y="1888122"/>
                  <a:ext cx="1234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325" name="Ink 1324">
                  <a:extLst>
                    <a:ext uri="{FF2B5EF4-FFF2-40B4-BE49-F238E27FC236}">
                      <a16:creationId xmlns:a16="http://schemas.microsoft.com/office/drawing/2014/main" id="{1AA39179-12E7-E8DF-D425-68E8ED2CBAC4}"/>
                    </a:ext>
                  </a:extLst>
                </p14:cNvPr>
                <p14:cNvContentPartPr/>
                <p14:nvPr/>
              </p14:nvContentPartPr>
              <p14:xfrm>
                <a:off x="9924224" y="1831962"/>
                <a:ext cx="468000" cy="191160"/>
              </p14:xfrm>
            </p:contentPart>
          </mc:Choice>
          <mc:Fallback>
            <p:pic>
              <p:nvPicPr>
                <p:cNvPr id="1325" name="Ink 1324">
                  <a:extLst>
                    <a:ext uri="{FF2B5EF4-FFF2-40B4-BE49-F238E27FC236}">
                      <a16:creationId xmlns:a16="http://schemas.microsoft.com/office/drawing/2014/main" id="{1AA39179-12E7-E8DF-D425-68E8ED2CBAC4}"/>
                    </a:ext>
                  </a:extLst>
                </p:cNvPr>
                <p:cNvPicPr/>
                <p:nvPr/>
              </p:nvPicPr>
              <p:blipFill>
                <a:blip r:embed="rId282"/>
                <a:stretch>
                  <a:fillRect/>
                </a:stretch>
              </p:blipFill>
              <p:spPr>
                <a:xfrm>
                  <a:off x="9915584" y="1822962"/>
                  <a:ext cx="4856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326" name="Ink 1325">
                  <a:extLst>
                    <a:ext uri="{FF2B5EF4-FFF2-40B4-BE49-F238E27FC236}">
                      <a16:creationId xmlns:a16="http://schemas.microsoft.com/office/drawing/2014/main" id="{7E6317BB-5236-0737-1BEB-B2FCEDCB6CBA}"/>
                    </a:ext>
                  </a:extLst>
                </p14:cNvPr>
                <p14:cNvContentPartPr/>
                <p14:nvPr/>
              </p14:nvContentPartPr>
              <p14:xfrm>
                <a:off x="10585904" y="1786962"/>
                <a:ext cx="25200" cy="204840"/>
              </p14:xfrm>
            </p:contentPart>
          </mc:Choice>
          <mc:Fallback>
            <p:pic>
              <p:nvPicPr>
                <p:cNvPr id="1326" name="Ink 1325">
                  <a:extLst>
                    <a:ext uri="{FF2B5EF4-FFF2-40B4-BE49-F238E27FC236}">
                      <a16:creationId xmlns:a16="http://schemas.microsoft.com/office/drawing/2014/main" id="{7E6317BB-5236-0737-1BEB-B2FCEDCB6CBA}"/>
                    </a:ext>
                  </a:extLst>
                </p:cNvPr>
                <p:cNvPicPr/>
                <p:nvPr/>
              </p:nvPicPr>
              <p:blipFill>
                <a:blip r:embed="rId284"/>
                <a:stretch>
                  <a:fillRect/>
                </a:stretch>
              </p:blipFill>
              <p:spPr>
                <a:xfrm>
                  <a:off x="10576904" y="1777962"/>
                  <a:ext cx="428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327" name="Ink 1326">
                  <a:extLst>
                    <a:ext uri="{FF2B5EF4-FFF2-40B4-BE49-F238E27FC236}">
                      <a16:creationId xmlns:a16="http://schemas.microsoft.com/office/drawing/2014/main" id="{DC14DD1C-57DD-8462-1858-116D50CB3101}"/>
                    </a:ext>
                  </a:extLst>
                </p14:cNvPr>
                <p14:cNvContentPartPr/>
                <p14:nvPr/>
              </p14:nvContentPartPr>
              <p14:xfrm>
                <a:off x="10571144" y="1812162"/>
                <a:ext cx="367560" cy="174600"/>
              </p14:xfrm>
            </p:contentPart>
          </mc:Choice>
          <mc:Fallback>
            <p:pic>
              <p:nvPicPr>
                <p:cNvPr id="1327" name="Ink 1326">
                  <a:extLst>
                    <a:ext uri="{FF2B5EF4-FFF2-40B4-BE49-F238E27FC236}">
                      <a16:creationId xmlns:a16="http://schemas.microsoft.com/office/drawing/2014/main" id="{DC14DD1C-57DD-8462-1858-116D50CB3101}"/>
                    </a:ext>
                  </a:extLst>
                </p:cNvPr>
                <p:cNvPicPr/>
                <p:nvPr/>
              </p:nvPicPr>
              <p:blipFill>
                <a:blip r:embed="rId286"/>
                <a:stretch>
                  <a:fillRect/>
                </a:stretch>
              </p:blipFill>
              <p:spPr>
                <a:xfrm>
                  <a:off x="10562504" y="1803522"/>
                  <a:ext cx="385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328" name="Ink 1327">
                  <a:extLst>
                    <a:ext uri="{FF2B5EF4-FFF2-40B4-BE49-F238E27FC236}">
                      <a16:creationId xmlns:a16="http://schemas.microsoft.com/office/drawing/2014/main" id="{B85ED88A-3B7D-A113-E0A7-7E915FB22B00}"/>
                    </a:ext>
                  </a:extLst>
                </p14:cNvPr>
                <p14:cNvContentPartPr/>
                <p14:nvPr/>
              </p14:nvContentPartPr>
              <p14:xfrm>
                <a:off x="11033024" y="1842402"/>
                <a:ext cx="297360" cy="237600"/>
              </p14:xfrm>
            </p:contentPart>
          </mc:Choice>
          <mc:Fallback>
            <p:pic>
              <p:nvPicPr>
                <p:cNvPr id="1328" name="Ink 1327">
                  <a:extLst>
                    <a:ext uri="{FF2B5EF4-FFF2-40B4-BE49-F238E27FC236}">
                      <a16:creationId xmlns:a16="http://schemas.microsoft.com/office/drawing/2014/main" id="{B85ED88A-3B7D-A113-E0A7-7E915FB22B00}"/>
                    </a:ext>
                  </a:extLst>
                </p:cNvPr>
                <p:cNvPicPr/>
                <p:nvPr/>
              </p:nvPicPr>
              <p:blipFill>
                <a:blip r:embed="rId288"/>
                <a:stretch>
                  <a:fillRect/>
                </a:stretch>
              </p:blipFill>
              <p:spPr>
                <a:xfrm>
                  <a:off x="11024384" y="1833762"/>
                  <a:ext cx="3150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329" name="Ink 1328">
                  <a:extLst>
                    <a:ext uri="{FF2B5EF4-FFF2-40B4-BE49-F238E27FC236}">
                      <a16:creationId xmlns:a16="http://schemas.microsoft.com/office/drawing/2014/main" id="{8E9FD2FE-ECF0-D26B-BAB7-4706AF520BA4}"/>
                    </a:ext>
                  </a:extLst>
                </p14:cNvPr>
                <p14:cNvContentPartPr/>
                <p14:nvPr/>
              </p14:nvContentPartPr>
              <p14:xfrm>
                <a:off x="11389784" y="1829442"/>
                <a:ext cx="93240" cy="234360"/>
              </p14:xfrm>
            </p:contentPart>
          </mc:Choice>
          <mc:Fallback>
            <p:pic>
              <p:nvPicPr>
                <p:cNvPr id="1329" name="Ink 1328">
                  <a:extLst>
                    <a:ext uri="{FF2B5EF4-FFF2-40B4-BE49-F238E27FC236}">
                      <a16:creationId xmlns:a16="http://schemas.microsoft.com/office/drawing/2014/main" id="{8E9FD2FE-ECF0-D26B-BAB7-4706AF520BA4}"/>
                    </a:ext>
                  </a:extLst>
                </p:cNvPr>
                <p:cNvPicPr/>
                <p:nvPr/>
              </p:nvPicPr>
              <p:blipFill>
                <a:blip r:embed="rId290"/>
                <a:stretch>
                  <a:fillRect/>
                </a:stretch>
              </p:blipFill>
              <p:spPr>
                <a:xfrm>
                  <a:off x="11380784" y="1820442"/>
                  <a:ext cx="1108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385" name="Ink 1384">
                  <a:extLst>
                    <a:ext uri="{FF2B5EF4-FFF2-40B4-BE49-F238E27FC236}">
                      <a16:creationId xmlns:a16="http://schemas.microsoft.com/office/drawing/2014/main" id="{D770A7C0-9329-D007-27E8-53DD79C933F4}"/>
                    </a:ext>
                  </a:extLst>
                </p14:cNvPr>
                <p14:cNvContentPartPr/>
                <p14:nvPr/>
              </p14:nvContentPartPr>
              <p14:xfrm>
                <a:off x="7410704" y="1823682"/>
                <a:ext cx="236880" cy="304560"/>
              </p14:xfrm>
            </p:contentPart>
          </mc:Choice>
          <mc:Fallback>
            <p:pic>
              <p:nvPicPr>
                <p:cNvPr id="1385" name="Ink 1384">
                  <a:extLst>
                    <a:ext uri="{FF2B5EF4-FFF2-40B4-BE49-F238E27FC236}">
                      <a16:creationId xmlns:a16="http://schemas.microsoft.com/office/drawing/2014/main" id="{D770A7C0-9329-D007-27E8-53DD79C933F4}"/>
                    </a:ext>
                  </a:extLst>
                </p:cNvPr>
                <p:cNvPicPr/>
                <p:nvPr/>
              </p:nvPicPr>
              <p:blipFill>
                <a:blip r:embed="rId292"/>
                <a:stretch>
                  <a:fillRect/>
                </a:stretch>
              </p:blipFill>
              <p:spPr>
                <a:xfrm>
                  <a:off x="7401704" y="1814682"/>
                  <a:ext cx="2545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386" name="Ink 1385">
                  <a:extLst>
                    <a:ext uri="{FF2B5EF4-FFF2-40B4-BE49-F238E27FC236}">
                      <a16:creationId xmlns:a16="http://schemas.microsoft.com/office/drawing/2014/main" id="{77B4CC79-6D20-2E88-9461-A0BCDBEA901F}"/>
                    </a:ext>
                  </a:extLst>
                </p14:cNvPr>
                <p14:cNvContentPartPr/>
                <p14:nvPr/>
              </p14:nvContentPartPr>
              <p14:xfrm>
                <a:off x="7644704" y="1849602"/>
                <a:ext cx="246600" cy="285480"/>
              </p14:xfrm>
            </p:contentPart>
          </mc:Choice>
          <mc:Fallback>
            <p:pic>
              <p:nvPicPr>
                <p:cNvPr id="1386" name="Ink 1385">
                  <a:extLst>
                    <a:ext uri="{FF2B5EF4-FFF2-40B4-BE49-F238E27FC236}">
                      <a16:creationId xmlns:a16="http://schemas.microsoft.com/office/drawing/2014/main" id="{77B4CC79-6D20-2E88-9461-A0BCDBEA901F}"/>
                    </a:ext>
                  </a:extLst>
                </p:cNvPr>
                <p:cNvPicPr/>
                <p:nvPr/>
              </p:nvPicPr>
              <p:blipFill>
                <a:blip r:embed="rId294"/>
                <a:stretch>
                  <a:fillRect/>
                </a:stretch>
              </p:blipFill>
              <p:spPr>
                <a:xfrm>
                  <a:off x="7636064" y="1840962"/>
                  <a:ext cx="2642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387" name="Ink 1386">
                  <a:extLst>
                    <a:ext uri="{FF2B5EF4-FFF2-40B4-BE49-F238E27FC236}">
                      <a16:creationId xmlns:a16="http://schemas.microsoft.com/office/drawing/2014/main" id="{D71B3FB1-FEC7-0D10-C4EF-9C2A6B931E14}"/>
                    </a:ext>
                  </a:extLst>
                </p14:cNvPr>
                <p14:cNvContentPartPr/>
                <p14:nvPr/>
              </p14:nvContentPartPr>
              <p14:xfrm>
                <a:off x="7991744" y="1928802"/>
                <a:ext cx="184680" cy="184320"/>
              </p14:xfrm>
            </p:contentPart>
          </mc:Choice>
          <mc:Fallback>
            <p:pic>
              <p:nvPicPr>
                <p:cNvPr id="1387" name="Ink 1386">
                  <a:extLst>
                    <a:ext uri="{FF2B5EF4-FFF2-40B4-BE49-F238E27FC236}">
                      <a16:creationId xmlns:a16="http://schemas.microsoft.com/office/drawing/2014/main" id="{D71B3FB1-FEC7-0D10-C4EF-9C2A6B931E14}"/>
                    </a:ext>
                  </a:extLst>
                </p:cNvPr>
                <p:cNvPicPr/>
                <p:nvPr/>
              </p:nvPicPr>
              <p:blipFill>
                <a:blip r:embed="rId296"/>
                <a:stretch>
                  <a:fillRect/>
                </a:stretch>
              </p:blipFill>
              <p:spPr>
                <a:xfrm>
                  <a:off x="7983104" y="1920162"/>
                  <a:ext cx="202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388" name="Ink 1387">
                  <a:extLst>
                    <a:ext uri="{FF2B5EF4-FFF2-40B4-BE49-F238E27FC236}">
                      <a16:creationId xmlns:a16="http://schemas.microsoft.com/office/drawing/2014/main" id="{1B7E8251-3BC2-2A7A-A32B-236779BCCDD4}"/>
                    </a:ext>
                  </a:extLst>
                </p14:cNvPr>
                <p14:cNvContentPartPr/>
                <p14:nvPr/>
              </p14:nvContentPartPr>
              <p14:xfrm>
                <a:off x="8195864" y="1823682"/>
                <a:ext cx="154080" cy="327600"/>
              </p14:xfrm>
            </p:contentPart>
          </mc:Choice>
          <mc:Fallback>
            <p:pic>
              <p:nvPicPr>
                <p:cNvPr id="1388" name="Ink 1387">
                  <a:extLst>
                    <a:ext uri="{FF2B5EF4-FFF2-40B4-BE49-F238E27FC236}">
                      <a16:creationId xmlns:a16="http://schemas.microsoft.com/office/drawing/2014/main" id="{1B7E8251-3BC2-2A7A-A32B-236779BCCDD4}"/>
                    </a:ext>
                  </a:extLst>
                </p:cNvPr>
                <p:cNvPicPr/>
                <p:nvPr/>
              </p:nvPicPr>
              <p:blipFill>
                <a:blip r:embed="rId298"/>
                <a:stretch>
                  <a:fillRect/>
                </a:stretch>
              </p:blipFill>
              <p:spPr>
                <a:xfrm>
                  <a:off x="8187224" y="1814682"/>
                  <a:ext cx="1717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389" name="Ink 1388">
                  <a:extLst>
                    <a:ext uri="{FF2B5EF4-FFF2-40B4-BE49-F238E27FC236}">
                      <a16:creationId xmlns:a16="http://schemas.microsoft.com/office/drawing/2014/main" id="{DC636DB4-6188-E1C3-F265-CA39F2FD0734}"/>
                    </a:ext>
                  </a:extLst>
                </p14:cNvPr>
                <p14:cNvContentPartPr/>
                <p14:nvPr/>
              </p14:nvContentPartPr>
              <p14:xfrm>
                <a:off x="7241864" y="1757082"/>
                <a:ext cx="259560" cy="425520"/>
              </p14:xfrm>
            </p:contentPart>
          </mc:Choice>
          <mc:Fallback>
            <p:pic>
              <p:nvPicPr>
                <p:cNvPr id="1389" name="Ink 1388">
                  <a:extLst>
                    <a:ext uri="{FF2B5EF4-FFF2-40B4-BE49-F238E27FC236}">
                      <a16:creationId xmlns:a16="http://schemas.microsoft.com/office/drawing/2014/main" id="{DC636DB4-6188-E1C3-F265-CA39F2FD0734}"/>
                    </a:ext>
                  </a:extLst>
                </p:cNvPr>
                <p:cNvPicPr/>
                <p:nvPr/>
              </p:nvPicPr>
              <p:blipFill>
                <a:blip r:embed="rId300"/>
                <a:stretch>
                  <a:fillRect/>
                </a:stretch>
              </p:blipFill>
              <p:spPr>
                <a:xfrm>
                  <a:off x="7233224" y="1748442"/>
                  <a:ext cx="2772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391" name="Ink 1390">
                  <a:extLst>
                    <a:ext uri="{FF2B5EF4-FFF2-40B4-BE49-F238E27FC236}">
                      <a16:creationId xmlns:a16="http://schemas.microsoft.com/office/drawing/2014/main" id="{B67D82D6-2A56-1A74-AB08-F0FAB4B913D3}"/>
                    </a:ext>
                  </a:extLst>
                </p14:cNvPr>
                <p14:cNvContentPartPr/>
                <p14:nvPr/>
              </p14:nvContentPartPr>
              <p14:xfrm>
                <a:off x="7678904" y="1483482"/>
                <a:ext cx="27000" cy="245520"/>
              </p14:xfrm>
            </p:contentPart>
          </mc:Choice>
          <mc:Fallback>
            <p:pic>
              <p:nvPicPr>
                <p:cNvPr id="1391" name="Ink 1390">
                  <a:extLst>
                    <a:ext uri="{FF2B5EF4-FFF2-40B4-BE49-F238E27FC236}">
                      <a16:creationId xmlns:a16="http://schemas.microsoft.com/office/drawing/2014/main" id="{B67D82D6-2A56-1A74-AB08-F0FAB4B913D3}"/>
                    </a:ext>
                  </a:extLst>
                </p:cNvPr>
                <p:cNvPicPr/>
                <p:nvPr/>
              </p:nvPicPr>
              <p:blipFill>
                <a:blip r:embed="rId302"/>
                <a:stretch>
                  <a:fillRect/>
                </a:stretch>
              </p:blipFill>
              <p:spPr>
                <a:xfrm>
                  <a:off x="7669904" y="1474482"/>
                  <a:ext cx="446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392" name="Ink 1391">
                  <a:extLst>
                    <a:ext uri="{FF2B5EF4-FFF2-40B4-BE49-F238E27FC236}">
                      <a16:creationId xmlns:a16="http://schemas.microsoft.com/office/drawing/2014/main" id="{C7AEA34C-E290-2C1C-560A-32FB70CE10B1}"/>
                    </a:ext>
                  </a:extLst>
                </p14:cNvPr>
                <p14:cNvContentPartPr/>
                <p14:nvPr/>
              </p14:nvContentPartPr>
              <p14:xfrm>
                <a:off x="7011464" y="1153002"/>
                <a:ext cx="1354320" cy="384480"/>
              </p14:xfrm>
            </p:contentPart>
          </mc:Choice>
          <mc:Fallback>
            <p:pic>
              <p:nvPicPr>
                <p:cNvPr id="1392" name="Ink 1391">
                  <a:extLst>
                    <a:ext uri="{FF2B5EF4-FFF2-40B4-BE49-F238E27FC236}">
                      <a16:creationId xmlns:a16="http://schemas.microsoft.com/office/drawing/2014/main" id="{C7AEA34C-E290-2C1C-560A-32FB70CE10B1}"/>
                    </a:ext>
                  </a:extLst>
                </p:cNvPr>
                <p:cNvPicPr/>
                <p:nvPr/>
              </p:nvPicPr>
              <p:blipFill>
                <a:blip r:embed="rId304"/>
                <a:stretch>
                  <a:fillRect/>
                </a:stretch>
              </p:blipFill>
              <p:spPr>
                <a:xfrm>
                  <a:off x="7002464" y="1144362"/>
                  <a:ext cx="13719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393" name="Ink 1392">
                  <a:extLst>
                    <a:ext uri="{FF2B5EF4-FFF2-40B4-BE49-F238E27FC236}">
                      <a16:creationId xmlns:a16="http://schemas.microsoft.com/office/drawing/2014/main" id="{26A17F6D-7B90-E570-0299-1F0B118E47B9}"/>
                    </a:ext>
                  </a:extLst>
                </p14:cNvPr>
                <p14:cNvContentPartPr/>
                <p14:nvPr/>
              </p14:nvContentPartPr>
              <p14:xfrm>
                <a:off x="8223944" y="1125642"/>
                <a:ext cx="145800" cy="77760"/>
              </p14:xfrm>
            </p:contentPart>
          </mc:Choice>
          <mc:Fallback>
            <p:pic>
              <p:nvPicPr>
                <p:cNvPr id="1393" name="Ink 1392">
                  <a:extLst>
                    <a:ext uri="{FF2B5EF4-FFF2-40B4-BE49-F238E27FC236}">
                      <a16:creationId xmlns:a16="http://schemas.microsoft.com/office/drawing/2014/main" id="{26A17F6D-7B90-E570-0299-1F0B118E47B9}"/>
                    </a:ext>
                  </a:extLst>
                </p:cNvPr>
                <p:cNvPicPr/>
                <p:nvPr/>
              </p:nvPicPr>
              <p:blipFill>
                <a:blip r:embed="rId306"/>
                <a:stretch>
                  <a:fillRect/>
                </a:stretch>
              </p:blipFill>
              <p:spPr>
                <a:xfrm>
                  <a:off x="8214944" y="1117002"/>
                  <a:ext cx="163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395" name="Ink 1394">
                  <a:extLst>
                    <a:ext uri="{FF2B5EF4-FFF2-40B4-BE49-F238E27FC236}">
                      <a16:creationId xmlns:a16="http://schemas.microsoft.com/office/drawing/2014/main" id="{ED1206CE-579E-1034-69B7-B462538D0B85}"/>
                    </a:ext>
                  </a:extLst>
                </p14:cNvPr>
                <p14:cNvContentPartPr/>
                <p14:nvPr/>
              </p14:nvContentPartPr>
              <p14:xfrm>
                <a:off x="7003184" y="1165962"/>
                <a:ext cx="7200" cy="331920"/>
              </p14:xfrm>
            </p:contentPart>
          </mc:Choice>
          <mc:Fallback>
            <p:pic>
              <p:nvPicPr>
                <p:cNvPr id="1395" name="Ink 1394">
                  <a:extLst>
                    <a:ext uri="{FF2B5EF4-FFF2-40B4-BE49-F238E27FC236}">
                      <a16:creationId xmlns:a16="http://schemas.microsoft.com/office/drawing/2014/main" id="{ED1206CE-579E-1034-69B7-B462538D0B85}"/>
                    </a:ext>
                  </a:extLst>
                </p:cNvPr>
                <p:cNvPicPr/>
                <p:nvPr/>
              </p:nvPicPr>
              <p:blipFill>
                <a:blip r:embed="rId308"/>
                <a:stretch>
                  <a:fillRect/>
                </a:stretch>
              </p:blipFill>
              <p:spPr>
                <a:xfrm>
                  <a:off x="6994544" y="1156962"/>
                  <a:ext cx="248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396" name="Ink 1395">
                  <a:extLst>
                    <a:ext uri="{FF2B5EF4-FFF2-40B4-BE49-F238E27FC236}">
                      <a16:creationId xmlns:a16="http://schemas.microsoft.com/office/drawing/2014/main" id="{23C6B78E-B5B8-A38B-7765-E441098A27BD}"/>
                    </a:ext>
                  </a:extLst>
                </p14:cNvPr>
                <p14:cNvContentPartPr/>
                <p14:nvPr/>
              </p14:nvContentPartPr>
              <p14:xfrm>
                <a:off x="6936944" y="1151562"/>
                <a:ext cx="105840" cy="90000"/>
              </p14:xfrm>
            </p:contentPart>
          </mc:Choice>
          <mc:Fallback>
            <p:pic>
              <p:nvPicPr>
                <p:cNvPr id="1396" name="Ink 1395">
                  <a:extLst>
                    <a:ext uri="{FF2B5EF4-FFF2-40B4-BE49-F238E27FC236}">
                      <a16:creationId xmlns:a16="http://schemas.microsoft.com/office/drawing/2014/main" id="{23C6B78E-B5B8-A38B-7765-E441098A27BD}"/>
                    </a:ext>
                  </a:extLst>
                </p:cNvPr>
                <p:cNvPicPr/>
                <p:nvPr/>
              </p:nvPicPr>
              <p:blipFill>
                <a:blip r:embed="rId310"/>
                <a:stretch>
                  <a:fillRect/>
                </a:stretch>
              </p:blipFill>
              <p:spPr>
                <a:xfrm>
                  <a:off x="6928304" y="1142562"/>
                  <a:ext cx="123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398" name="Ink 1397">
                  <a:extLst>
                    <a:ext uri="{FF2B5EF4-FFF2-40B4-BE49-F238E27FC236}">
                      <a16:creationId xmlns:a16="http://schemas.microsoft.com/office/drawing/2014/main" id="{C1A6168C-9AF4-12CD-583F-A5EAA6AD70B3}"/>
                    </a:ext>
                  </a:extLst>
                </p14:cNvPr>
                <p14:cNvContentPartPr/>
                <p14:nvPr/>
              </p14:nvContentPartPr>
              <p14:xfrm>
                <a:off x="6499184" y="768882"/>
                <a:ext cx="176040" cy="199080"/>
              </p14:xfrm>
            </p:contentPart>
          </mc:Choice>
          <mc:Fallback>
            <p:pic>
              <p:nvPicPr>
                <p:cNvPr id="1398" name="Ink 1397">
                  <a:extLst>
                    <a:ext uri="{FF2B5EF4-FFF2-40B4-BE49-F238E27FC236}">
                      <a16:creationId xmlns:a16="http://schemas.microsoft.com/office/drawing/2014/main" id="{C1A6168C-9AF4-12CD-583F-A5EAA6AD70B3}"/>
                    </a:ext>
                  </a:extLst>
                </p:cNvPr>
                <p:cNvPicPr/>
                <p:nvPr/>
              </p:nvPicPr>
              <p:blipFill>
                <a:blip r:embed="rId312"/>
                <a:stretch>
                  <a:fillRect/>
                </a:stretch>
              </p:blipFill>
              <p:spPr>
                <a:xfrm>
                  <a:off x="6490544" y="760242"/>
                  <a:ext cx="1936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399" name="Ink 1398">
                  <a:extLst>
                    <a:ext uri="{FF2B5EF4-FFF2-40B4-BE49-F238E27FC236}">
                      <a16:creationId xmlns:a16="http://schemas.microsoft.com/office/drawing/2014/main" id="{996325D7-94C7-5E16-4867-BDC3FD8F2296}"/>
                    </a:ext>
                  </a:extLst>
                </p14:cNvPr>
                <p14:cNvContentPartPr/>
                <p14:nvPr/>
              </p14:nvContentPartPr>
              <p14:xfrm>
                <a:off x="6705104" y="814962"/>
                <a:ext cx="93600" cy="163800"/>
              </p14:xfrm>
            </p:contentPart>
          </mc:Choice>
          <mc:Fallback>
            <p:pic>
              <p:nvPicPr>
                <p:cNvPr id="1399" name="Ink 1398">
                  <a:extLst>
                    <a:ext uri="{FF2B5EF4-FFF2-40B4-BE49-F238E27FC236}">
                      <a16:creationId xmlns:a16="http://schemas.microsoft.com/office/drawing/2014/main" id="{996325D7-94C7-5E16-4867-BDC3FD8F2296}"/>
                    </a:ext>
                  </a:extLst>
                </p:cNvPr>
                <p:cNvPicPr/>
                <p:nvPr/>
              </p:nvPicPr>
              <p:blipFill>
                <a:blip r:embed="rId314"/>
                <a:stretch>
                  <a:fillRect/>
                </a:stretch>
              </p:blipFill>
              <p:spPr>
                <a:xfrm>
                  <a:off x="6696104" y="806322"/>
                  <a:ext cx="111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400" name="Ink 1399">
                  <a:extLst>
                    <a:ext uri="{FF2B5EF4-FFF2-40B4-BE49-F238E27FC236}">
                      <a16:creationId xmlns:a16="http://schemas.microsoft.com/office/drawing/2014/main" id="{810C810A-A77C-F48B-5A57-F8A5F19357C2}"/>
                    </a:ext>
                  </a:extLst>
                </p14:cNvPr>
                <p14:cNvContentPartPr/>
                <p14:nvPr/>
              </p14:nvContentPartPr>
              <p14:xfrm>
                <a:off x="6731744" y="773202"/>
                <a:ext cx="245160" cy="191880"/>
              </p14:xfrm>
            </p:contentPart>
          </mc:Choice>
          <mc:Fallback>
            <p:pic>
              <p:nvPicPr>
                <p:cNvPr id="1400" name="Ink 1399">
                  <a:extLst>
                    <a:ext uri="{FF2B5EF4-FFF2-40B4-BE49-F238E27FC236}">
                      <a16:creationId xmlns:a16="http://schemas.microsoft.com/office/drawing/2014/main" id="{810C810A-A77C-F48B-5A57-F8A5F19357C2}"/>
                    </a:ext>
                  </a:extLst>
                </p:cNvPr>
                <p:cNvPicPr/>
                <p:nvPr/>
              </p:nvPicPr>
              <p:blipFill>
                <a:blip r:embed="rId316"/>
                <a:stretch>
                  <a:fillRect/>
                </a:stretch>
              </p:blipFill>
              <p:spPr>
                <a:xfrm>
                  <a:off x="6723104" y="764562"/>
                  <a:ext cx="2628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401" name="Ink 1400">
                  <a:extLst>
                    <a:ext uri="{FF2B5EF4-FFF2-40B4-BE49-F238E27FC236}">
                      <a16:creationId xmlns:a16="http://schemas.microsoft.com/office/drawing/2014/main" id="{7DC4D97C-C109-EACB-40D6-4AEFACDEF9CA}"/>
                    </a:ext>
                  </a:extLst>
                </p14:cNvPr>
                <p14:cNvContentPartPr/>
                <p14:nvPr/>
              </p14:nvContentPartPr>
              <p14:xfrm>
                <a:off x="7056824" y="806682"/>
                <a:ext cx="14040" cy="176760"/>
              </p14:xfrm>
            </p:contentPart>
          </mc:Choice>
          <mc:Fallback>
            <p:pic>
              <p:nvPicPr>
                <p:cNvPr id="1401" name="Ink 1400">
                  <a:extLst>
                    <a:ext uri="{FF2B5EF4-FFF2-40B4-BE49-F238E27FC236}">
                      <a16:creationId xmlns:a16="http://schemas.microsoft.com/office/drawing/2014/main" id="{7DC4D97C-C109-EACB-40D6-4AEFACDEF9CA}"/>
                    </a:ext>
                  </a:extLst>
                </p:cNvPr>
                <p:cNvPicPr/>
                <p:nvPr/>
              </p:nvPicPr>
              <p:blipFill>
                <a:blip r:embed="rId318"/>
                <a:stretch>
                  <a:fillRect/>
                </a:stretch>
              </p:blipFill>
              <p:spPr>
                <a:xfrm>
                  <a:off x="7047824" y="798042"/>
                  <a:ext cx="316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402" name="Ink 1401">
                  <a:extLst>
                    <a:ext uri="{FF2B5EF4-FFF2-40B4-BE49-F238E27FC236}">
                      <a16:creationId xmlns:a16="http://schemas.microsoft.com/office/drawing/2014/main" id="{C628EE6D-D232-BBB0-A9A5-AC2ABEE06E84}"/>
                    </a:ext>
                  </a:extLst>
                </p14:cNvPr>
                <p14:cNvContentPartPr/>
                <p14:nvPr/>
              </p14:nvContentPartPr>
              <p14:xfrm>
                <a:off x="7149704" y="817842"/>
                <a:ext cx="145800" cy="184680"/>
              </p14:xfrm>
            </p:contentPart>
          </mc:Choice>
          <mc:Fallback>
            <p:pic>
              <p:nvPicPr>
                <p:cNvPr id="1402" name="Ink 1401">
                  <a:extLst>
                    <a:ext uri="{FF2B5EF4-FFF2-40B4-BE49-F238E27FC236}">
                      <a16:creationId xmlns:a16="http://schemas.microsoft.com/office/drawing/2014/main" id="{C628EE6D-D232-BBB0-A9A5-AC2ABEE06E84}"/>
                    </a:ext>
                  </a:extLst>
                </p:cNvPr>
                <p:cNvPicPr/>
                <p:nvPr/>
              </p:nvPicPr>
              <p:blipFill>
                <a:blip r:embed="rId320"/>
                <a:stretch>
                  <a:fillRect/>
                </a:stretch>
              </p:blipFill>
              <p:spPr>
                <a:xfrm>
                  <a:off x="7140704" y="809202"/>
                  <a:ext cx="1634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403" name="Ink 1402">
                  <a:extLst>
                    <a:ext uri="{FF2B5EF4-FFF2-40B4-BE49-F238E27FC236}">
                      <a16:creationId xmlns:a16="http://schemas.microsoft.com/office/drawing/2014/main" id="{E18E858B-998C-3242-2FEA-366C2363A9C5}"/>
                    </a:ext>
                  </a:extLst>
                </p14:cNvPr>
                <p14:cNvContentPartPr/>
                <p14:nvPr/>
              </p14:nvContentPartPr>
              <p14:xfrm>
                <a:off x="7348064" y="774282"/>
                <a:ext cx="124560" cy="243000"/>
              </p14:xfrm>
            </p:contentPart>
          </mc:Choice>
          <mc:Fallback>
            <p:pic>
              <p:nvPicPr>
                <p:cNvPr id="1403" name="Ink 1402">
                  <a:extLst>
                    <a:ext uri="{FF2B5EF4-FFF2-40B4-BE49-F238E27FC236}">
                      <a16:creationId xmlns:a16="http://schemas.microsoft.com/office/drawing/2014/main" id="{E18E858B-998C-3242-2FEA-366C2363A9C5}"/>
                    </a:ext>
                  </a:extLst>
                </p:cNvPr>
                <p:cNvPicPr/>
                <p:nvPr/>
              </p:nvPicPr>
              <p:blipFill>
                <a:blip r:embed="rId322"/>
                <a:stretch>
                  <a:fillRect/>
                </a:stretch>
              </p:blipFill>
              <p:spPr>
                <a:xfrm>
                  <a:off x="7339424" y="765642"/>
                  <a:ext cx="1422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405" name="Ink 1404">
                  <a:extLst>
                    <a:ext uri="{FF2B5EF4-FFF2-40B4-BE49-F238E27FC236}">
                      <a16:creationId xmlns:a16="http://schemas.microsoft.com/office/drawing/2014/main" id="{657570A4-26F9-7FD1-CCE6-C4C321DCE989}"/>
                    </a:ext>
                  </a:extLst>
                </p14:cNvPr>
                <p14:cNvContentPartPr/>
                <p14:nvPr/>
              </p14:nvContentPartPr>
              <p14:xfrm>
                <a:off x="6607544" y="122322"/>
                <a:ext cx="185400" cy="202320"/>
              </p14:xfrm>
            </p:contentPart>
          </mc:Choice>
          <mc:Fallback>
            <p:pic>
              <p:nvPicPr>
                <p:cNvPr id="1405" name="Ink 1404">
                  <a:extLst>
                    <a:ext uri="{FF2B5EF4-FFF2-40B4-BE49-F238E27FC236}">
                      <a16:creationId xmlns:a16="http://schemas.microsoft.com/office/drawing/2014/main" id="{657570A4-26F9-7FD1-CCE6-C4C321DCE989}"/>
                    </a:ext>
                  </a:extLst>
                </p:cNvPr>
                <p:cNvPicPr/>
                <p:nvPr/>
              </p:nvPicPr>
              <p:blipFill>
                <a:blip r:embed="rId324"/>
                <a:stretch>
                  <a:fillRect/>
                </a:stretch>
              </p:blipFill>
              <p:spPr>
                <a:xfrm>
                  <a:off x="6598544" y="113322"/>
                  <a:ext cx="2030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406" name="Ink 1405">
                  <a:extLst>
                    <a:ext uri="{FF2B5EF4-FFF2-40B4-BE49-F238E27FC236}">
                      <a16:creationId xmlns:a16="http://schemas.microsoft.com/office/drawing/2014/main" id="{4BF44F16-0040-4D95-2662-44AAB6ECD445}"/>
                    </a:ext>
                  </a:extLst>
                </p14:cNvPr>
                <p14:cNvContentPartPr/>
                <p14:nvPr/>
              </p14:nvContentPartPr>
              <p14:xfrm>
                <a:off x="6650384" y="323922"/>
                <a:ext cx="131400" cy="94680"/>
              </p14:xfrm>
            </p:contentPart>
          </mc:Choice>
          <mc:Fallback>
            <p:pic>
              <p:nvPicPr>
                <p:cNvPr id="1406" name="Ink 1405">
                  <a:extLst>
                    <a:ext uri="{FF2B5EF4-FFF2-40B4-BE49-F238E27FC236}">
                      <a16:creationId xmlns:a16="http://schemas.microsoft.com/office/drawing/2014/main" id="{4BF44F16-0040-4D95-2662-44AAB6ECD445}"/>
                    </a:ext>
                  </a:extLst>
                </p:cNvPr>
                <p:cNvPicPr/>
                <p:nvPr/>
              </p:nvPicPr>
              <p:blipFill>
                <a:blip r:embed="rId326"/>
                <a:stretch>
                  <a:fillRect/>
                </a:stretch>
              </p:blipFill>
              <p:spPr>
                <a:xfrm>
                  <a:off x="6641744" y="314922"/>
                  <a:ext cx="149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407" name="Ink 1406">
                  <a:extLst>
                    <a:ext uri="{FF2B5EF4-FFF2-40B4-BE49-F238E27FC236}">
                      <a16:creationId xmlns:a16="http://schemas.microsoft.com/office/drawing/2014/main" id="{CE40BAA1-8B8D-9FD0-ADC7-162D8C497408}"/>
                    </a:ext>
                  </a:extLst>
                </p14:cNvPr>
                <p14:cNvContentPartPr/>
                <p14:nvPr/>
              </p14:nvContentPartPr>
              <p14:xfrm>
                <a:off x="6825704" y="172002"/>
                <a:ext cx="125640" cy="131400"/>
              </p14:xfrm>
            </p:contentPart>
          </mc:Choice>
          <mc:Fallback>
            <p:pic>
              <p:nvPicPr>
                <p:cNvPr id="1407" name="Ink 1406">
                  <a:extLst>
                    <a:ext uri="{FF2B5EF4-FFF2-40B4-BE49-F238E27FC236}">
                      <a16:creationId xmlns:a16="http://schemas.microsoft.com/office/drawing/2014/main" id="{CE40BAA1-8B8D-9FD0-ADC7-162D8C497408}"/>
                    </a:ext>
                  </a:extLst>
                </p:cNvPr>
                <p:cNvPicPr/>
                <p:nvPr/>
              </p:nvPicPr>
              <p:blipFill>
                <a:blip r:embed="rId328"/>
                <a:stretch>
                  <a:fillRect/>
                </a:stretch>
              </p:blipFill>
              <p:spPr>
                <a:xfrm>
                  <a:off x="6817064" y="163002"/>
                  <a:ext cx="143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408" name="Ink 1407">
                  <a:extLst>
                    <a:ext uri="{FF2B5EF4-FFF2-40B4-BE49-F238E27FC236}">
                      <a16:creationId xmlns:a16="http://schemas.microsoft.com/office/drawing/2014/main" id="{B1C55801-D484-14BC-B713-E2E1D0D64200}"/>
                    </a:ext>
                  </a:extLst>
                </p14:cNvPr>
                <p14:cNvContentPartPr/>
                <p14:nvPr/>
              </p14:nvContentPartPr>
              <p14:xfrm>
                <a:off x="6866024" y="291522"/>
                <a:ext cx="150480" cy="124200"/>
              </p14:xfrm>
            </p:contentPart>
          </mc:Choice>
          <mc:Fallback>
            <p:pic>
              <p:nvPicPr>
                <p:cNvPr id="1408" name="Ink 1407">
                  <a:extLst>
                    <a:ext uri="{FF2B5EF4-FFF2-40B4-BE49-F238E27FC236}">
                      <a16:creationId xmlns:a16="http://schemas.microsoft.com/office/drawing/2014/main" id="{B1C55801-D484-14BC-B713-E2E1D0D64200}"/>
                    </a:ext>
                  </a:extLst>
                </p:cNvPr>
                <p:cNvPicPr/>
                <p:nvPr/>
              </p:nvPicPr>
              <p:blipFill>
                <a:blip r:embed="rId330"/>
                <a:stretch>
                  <a:fillRect/>
                </a:stretch>
              </p:blipFill>
              <p:spPr>
                <a:xfrm>
                  <a:off x="6857024" y="282522"/>
                  <a:ext cx="1681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409" name="Ink 1408">
                  <a:extLst>
                    <a:ext uri="{FF2B5EF4-FFF2-40B4-BE49-F238E27FC236}">
                      <a16:creationId xmlns:a16="http://schemas.microsoft.com/office/drawing/2014/main" id="{C75A0453-A9A9-C81A-7DC9-FA34D9FA8517}"/>
                    </a:ext>
                  </a:extLst>
                </p14:cNvPr>
                <p14:cNvContentPartPr/>
                <p14:nvPr/>
              </p14:nvContentPartPr>
              <p14:xfrm>
                <a:off x="7050344" y="128442"/>
                <a:ext cx="153360" cy="162000"/>
              </p14:xfrm>
            </p:contentPart>
          </mc:Choice>
          <mc:Fallback>
            <p:pic>
              <p:nvPicPr>
                <p:cNvPr id="1409" name="Ink 1408">
                  <a:extLst>
                    <a:ext uri="{FF2B5EF4-FFF2-40B4-BE49-F238E27FC236}">
                      <a16:creationId xmlns:a16="http://schemas.microsoft.com/office/drawing/2014/main" id="{C75A0453-A9A9-C81A-7DC9-FA34D9FA8517}"/>
                    </a:ext>
                  </a:extLst>
                </p:cNvPr>
                <p:cNvPicPr/>
                <p:nvPr/>
              </p:nvPicPr>
              <p:blipFill>
                <a:blip r:embed="rId332"/>
                <a:stretch>
                  <a:fillRect/>
                </a:stretch>
              </p:blipFill>
              <p:spPr>
                <a:xfrm>
                  <a:off x="7041344" y="119442"/>
                  <a:ext cx="1710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410" name="Ink 1409">
                  <a:extLst>
                    <a:ext uri="{FF2B5EF4-FFF2-40B4-BE49-F238E27FC236}">
                      <a16:creationId xmlns:a16="http://schemas.microsoft.com/office/drawing/2014/main" id="{C882DB46-ACF5-8385-E3EE-6F5E1DB04CF9}"/>
                    </a:ext>
                  </a:extLst>
                </p14:cNvPr>
                <p14:cNvContentPartPr/>
                <p14:nvPr/>
              </p14:nvContentPartPr>
              <p14:xfrm>
                <a:off x="7078064" y="278202"/>
                <a:ext cx="152280" cy="134280"/>
              </p14:xfrm>
            </p:contentPart>
          </mc:Choice>
          <mc:Fallback>
            <p:pic>
              <p:nvPicPr>
                <p:cNvPr id="1410" name="Ink 1409">
                  <a:extLst>
                    <a:ext uri="{FF2B5EF4-FFF2-40B4-BE49-F238E27FC236}">
                      <a16:creationId xmlns:a16="http://schemas.microsoft.com/office/drawing/2014/main" id="{C882DB46-ACF5-8385-E3EE-6F5E1DB04CF9}"/>
                    </a:ext>
                  </a:extLst>
                </p:cNvPr>
                <p:cNvPicPr/>
                <p:nvPr/>
              </p:nvPicPr>
              <p:blipFill>
                <a:blip r:embed="rId334"/>
                <a:stretch>
                  <a:fillRect/>
                </a:stretch>
              </p:blipFill>
              <p:spPr>
                <a:xfrm>
                  <a:off x="7069424" y="269562"/>
                  <a:ext cx="169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411" name="Ink 1410">
                  <a:extLst>
                    <a:ext uri="{FF2B5EF4-FFF2-40B4-BE49-F238E27FC236}">
                      <a16:creationId xmlns:a16="http://schemas.microsoft.com/office/drawing/2014/main" id="{02BFA93D-BE50-03A7-6D17-98BFED395A32}"/>
                    </a:ext>
                  </a:extLst>
                </p14:cNvPr>
                <p14:cNvContentPartPr/>
                <p14:nvPr/>
              </p14:nvContentPartPr>
              <p14:xfrm>
                <a:off x="7321424" y="132402"/>
                <a:ext cx="133920" cy="146160"/>
              </p14:xfrm>
            </p:contentPart>
          </mc:Choice>
          <mc:Fallback>
            <p:pic>
              <p:nvPicPr>
                <p:cNvPr id="1411" name="Ink 1410">
                  <a:extLst>
                    <a:ext uri="{FF2B5EF4-FFF2-40B4-BE49-F238E27FC236}">
                      <a16:creationId xmlns:a16="http://schemas.microsoft.com/office/drawing/2014/main" id="{02BFA93D-BE50-03A7-6D17-98BFED395A32}"/>
                    </a:ext>
                  </a:extLst>
                </p:cNvPr>
                <p:cNvPicPr/>
                <p:nvPr/>
              </p:nvPicPr>
              <p:blipFill>
                <a:blip r:embed="rId336"/>
                <a:stretch>
                  <a:fillRect/>
                </a:stretch>
              </p:blipFill>
              <p:spPr>
                <a:xfrm>
                  <a:off x="7312424" y="123762"/>
                  <a:ext cx="1515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412" name="Ink 1411">
                  <a:extLst>
                    <a:ext uri="{FF2B5EF4-FFF2-40B4-BE49-F238E27FC236}">
                      <a16:creationId xmlns:a16="http://schemas.microsoft.com/office/drawing/2014/main" id="{C053B202-3764-CD10-F7B8-997E2A83F2B3}"/>
                    </a:ext>
                  </a:extLst>
                </p14:cNvPr>
                <p14:cNvContentPartPr/>
                <p14:nvPr/>
              </p14:nvContentPartPr>
              <p14:xfrm>
                <a:off x="7366424" y="271362"/>
                <a:ext cx="115200" cy="132480"/>
              </p14:xfrm>
            </p:contentPart>
          </mc:Choice>
          <mc:Fallback>
            <p:pic>
              <p:nvPicPr>
                <p:cNvPr id="1412" name="Ink 1411">
                  <a:extLst>
                    <a:ext uri="{FF2B5EF4-FFF2-40B4-BE49-F238E27FC236}">
                      <a16:creationId xmlns:a16="http://schemas.microsoft.com/office/drawing/2014/main" id="{C053B202-3764-CD10-F7B8-997E2A83F2B3}"/>
                    </a:ext>
                  </a:extLst>
                </p:cNvPr>
                <p:cNvPicPr/>
                <p:nvPr/>
              </p:nvPicPr>
              <p:blipFill>
                <a:blip r:embed="rId338"/>
                <a:stretch>
                  <a:fillRect/>
                </a:stretch>
              </p:blipFill>
              <p:spPr>
                <a:xfrm>
                  <a:off x="7357784" y="262722"/>
                  <a:ext cx="132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413" name="Ink 1412">
                  <a:extLst>
                    <a:ext uri="{FF2B5EF4-FFF2-40B4-BE49-F238E27FC236}">
                      <a16:creationId xmlns:a16="http://schemas.microsoft.com/office/drawing/2014/main" id="{57D0E72C-F011-65A1-2070-D06F9522F328}"/>
                    </a:ext>
                  </a:extLst>
                </p14:cNvPr>
                <p14:cNvContentPartPr/>
                <p14:nvPr/>
              </p14:nvContentPartPr>
              <p14:xfrm>
                <a:off x="7029824" y="474042"/>
                <a:ext cx="43560" cy="227520"/>
              </p14:xfrm>
            </p:contentPart>
          </mc:Choice>
          <mc:Fallback>
            <p:pic>
              <p:nvPicPr>
                <p:cNvPr id="1413" name="Ink 1412">
                  <a:extLst>
                    <a:ext uri="{FF2B5EF4-FFF2-40B4-BE49-F238E27FC236}">
                      <a16:creationId xmlns:a16="http://schemas.microsoft.com/office/drawing/2014/main" id="{57D0E72C-F011-65A1-2070-D06F9522F328}"/>
                    </a:ext>
                  </a:extLst>
                </p:cNvPr>
                <p:cNvPicPr/>
                <p:nvPr/>
              </p:nvPicPr>
              <p:blipFill>
                <a:blip r:embed="rId340"/>
                <a:stretch>
                  <a:fillRect/>
                </a:stretch>
              </p:blipFill>
              <p:spPr>
                <a:xfrm>
                  <a:off x="7021184" y="465402"/>
                  <a:ext cx="612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414" name="Ink 1413">
                  <a:extLst>
                    <a:ext uri="{FF2B5EF4-FFF2-40B4-BE49-F238E27FC236}">
                      <a16:creationId xmlns:a16="http://schemas.microsoft.com/office/drawing/2014/main" id="{D0700BC6-D2EF-030D-C868-8E389FFC1356}"/>
                    </a:ext>
                  </a:extLst>
                </p14:cNvPr>
                <p14:cNvContentPartPr/>
                <p14:nvPr/>
              </p14:nvContentPartPr>
              <p14:xfrm>
                <a:off x="6953504" y="660882"/>
                <a:ext cx="122040" cy="50040"/>
              </p14:xfrm>
            </p:contentPart>
          </mc:Choice>
          <mc:Fallback>
            <p:pic>
              <p:nvPicPr>
                <p:cNvPr id="1414" name="Ink 1413">
                  <a:extLst>
                    <a:ext uri="{FF2B5EF4-FFF2-40B4-BE49-F238E27FC236}">
                      <a16:creationId xmlns:a16="http://schemas.microsoft.com/office/drawing/2014/main" id="{D0700BC6-D2EF-030D-C868-8E389FFC1356}"/>
                    </a:ext>
                  </a:extLst>
                </p:cNvPr>
                <p:cNvPicPr/>
                <p:nvPr/>
              </p:nvPicPr>
              <p:blipFill>
                <a:blip r:embed="rId342"/>
                <a:stretch>
                  <a:fillRect/>
                </a:stretch>
              </p:blipFill>
              <p:spPr>
                <a:xfrm>
                  <a:off x="6944864" y="652242"/>
                  <a:ext cx="1396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416" name="Ink 1415">
                  <a:extLst>
                    <a:ext uri="{FF2B5EF4-FFF2-40B4-BE49-F238E27FC236}">
                      <a16:creationId xmlns:a16="http://schemas.microsoft.com/office/drawing/2014/main" id="{D93CA322-6E72-CF8A-B99E-903678AED53F}"/>
                    </a:ext>
                  </a:extLst>
                </p14:cNvPr>
                <p14:cNvContentPartPr/>
                <p14:nvPr/>
              </p14:nvContentPartPr>
              <p14:xfrm>
                <a:off x="7817144" y="708042"/>
                <a:ext cx="243360" cy="293400"/>
              </p14:xfrm>
            </p:contentPart>
          </mc:Choice>
          <mc:Fallback>
            <p:pic>
              <p:nvPicPr>
                <p:cNvPr id="1416" name="Ink 1415">
                  <a:extLst>
                    <a:ext uri="{FF2B5EF4-FFF2-40B4-BE49-F238E27FC236}">
                      <a16:creationId xmlns:a16="http://schemas.microsoft.com/office/drawing/2014/main" id="{D93CA322-6E72-CF8A-B99E-903678AED53F}"/>
                    </a:ext>
                  </a:extLst>
                </p:cNvPr>
                <p:cNvPicPr/>
                <p:nvPr/>
              </p:nvPicPr>
              <p:blipFill>
                <a:blip r:embed="rId344"/>
                <a:stretch>
                  <a:fillRect/>
                </a:stretch>
              </p:blipFill>
              <p:spPr>
                <a:xfrm>
                  <a:off x="7808144" y="699402"/>
                  <a:ext cx="2610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417" name="Ink 1416">
                  <a:extLst>
                    <a:ext uri="{FF2B5EF4-FFF2-40B4-BE49-F238E27FC236}">
                      <a16:creationId xmlns:a16="http://schemas.microsoft.com/office/drawing/2014/main" id="{3AB9B3B3-C8C1-3E19-2BBA-A24AB77C0DB2}"/>
                    </a:ext>
                  </a:extLst>
                </p14:cNvPr>
                <p14:cNvContentPartPr/>
                <p14:nvPr/>
              </p14:nvContentPartPr>
              <p14:xfrm>
                <a:off x="8057264" y="834762"/>
                <a:ext cx="87480" cy="119520"/>
              </p14:xfrm>
            </p:contentPart>
          </mc:Choice>
          <mc:Fallback>
            <p:pic>
              <p:nvPicPr>
                <p:cNvPr id="1417" name="Ink 1416">
                  <a:extLst>
                    <a:ext uri="{FF2B5EF4-FFF2-40B4-BE49-F238E27FC236}">
                      <a16:creationId xmlns:a16="http://schemas.microsoft.com/office/drawing/2014/main" id="{3AB9B3B3-C8C1-3E19-2BBA-A24AB77C0DB2}"/>
                    </a:ext>
                  </a:extLst>
                </p:cNvPr>
                <p:cNvPicPr/>
                <p:nvPr/>
              </p:nvPicPr>
              <p:blipFill>
                <a:blip r:embed="rId346"/>
                <a:stretch>
                  <a:fillRect/>
                </a:stretch>
              </p:blipFill>
              <p:spPr>
                <a:xfrm>
                  <a:off x="8048624" y="825762"/>
                  <a:ext cx="105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418" name="Ink 1417">
                  <a:extLst>
                    <a:ext uri="{FF2B5EF4-FFF2-40B4-BE49-F238E27FC236}">
                      <a16:creationId xmlns:a16="http://schemas.microsoft.com/office/drawing/2014/main" id="{4068FE75-FAA1-4E46-A80F-258A3BF82A18}"/>
                    </a:ext>
                  </a:extLst>
                </p14:cNvPr>
                <p14:cNvContentPartPr/>
                <p14:nvPr/>
              </p14:nvContentPartPr>
              <p14:xfrm>
                <a:off x="8190104" y="847362"/>
                <a:ext cx="66960" cy="101160"/>
              </p14:xfrm>
            </p:contentPart>
          </mc:Choice>
          <mc:Fallback>
            <p:pic>
              <p:nvPicPr>
                <p:cNvPr id="1418" name="Ink 1417">
                  <a:extLst>
                    <a:ext uri="{FF2B5EF4-FFF2-40B4-BE49-F238E27FC236}">
                      <a16:creationId xmlns:a16="http://schemas.microsoft.com/office/drawing/2014/main" id="{4068FE75-FAA1-4E46-A80F-258A3BF82A18}"/>
                    </a:ext>
                  </a:extLst>
                </p:cNvPr>
                <p:cNvPicPr/>
                <p:nvPr/>
              </p:nvPicPr>
              <p:blipFill>
                <a:blip r:embed="rId348"/>
                <a:stretch>
                  <a:fillRect/>
                </a:stretch>
              </p:blipFill>
              <p:spPr>
                <a:xfrm>
                  <a:off x="8181104" y="838362"/>
                  <a:ext cx="84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419" name="Ink 1418">
                  <a:extLst>
                    <a:ext uri="{FF2B5EF4-FFF2-40B4-BE49-F238E27FC236}">
                      <a16:creationId xmlns:a16="http://schemas.microsoft.com/office/drawing/2014/main" id="{82DCE970-971D-A3E6-D243-D6BE3EDBBA8A}"/>
                    </a:ext>
                  </a:extLst>
                </p14:cNvPr>
                <p14:cNvContentPartPr/>
                <p14:nvPr/>
              </p14:nvContentPartPr>
              <p14:xfrm>
                <a:off x="8315384" y="782562"/>
                <a:ext cx="28080" cy="181800"/>
              </p14:xfrm>
            </p:contentPart>
          </mc:Choice>
          <mc:Fallback>
            <p:pic>
              <p:nvPicPr>
                <p:cNvPr id="1419" name="Ink 1418">
                  <a:extLst>
                    <a:ext uri="{FF2B5EF4-FFF2-40B4-BE49-F238E27FC236}">
                      <a16:creationId xmlns:a16="http://schemas.microsoft.com/office/drawing/2014/main" id="{82DCE970-971D-A3E6-D243-D6BE3EDBBA8A}"/>
                    </a:ext>
                  </a:extLst>
                </p:cNvPr>
                <p:cNvPicPr/>
                <p:nvPr/>
              </p:nvPicPr>
              <p:blipFill>
                <a:blip r:embed="rId350"/>
                <a:stretch>
                  <a:fillRect/>
                </a:stretch>
              </p:blipFill>
              <p:spPr>
                <a:xfrm>
                  <a:off x="8306744" y="773562"/>
                  <a:ext cx="45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421" name="Ink 1420">
                  <a:extLst>
                    <a:ext uri="{FF2B5EF4-FFF2-40B4-BE49-F238E27FC236}">
                      <a16:creationId xmlns:a16="http://schemas.microsoft.com/office/drawing/2014/main" id="{D54DEF67-4EE1-33F1-27B0-1217B98B6412}"/>
                    </a:ext>
                  </a:extLst>
                </p14:cNvPr>
                <p14:cNvContentPartPr/>
                <p14:nvPr/>
              </p14:nvContentPartPr>
              <p14:xfrm>
                <a:off x="8306384" y="869682"/>
                <a:ext cx="388440" cy="96840"/>
              </p14:xfrm>
            </p:contentPart>
          </mc:Choice>
          <mc:Fallback>
            <p:pic>
              <p:nvPicPr>
                <p:cNvPr id="1421" name="Ink 1420">
                  <a:extLst>
                    <a:ext uri="{FF2B5EF4-FFF2-40B4-BE49-F238E27FC236}">
                      <a16:creationId xmlns:a16="http://schemas.microsoft.com/office/drawing/2014/main" id="{D54DEF67-4EE1-33F1-27B0-1217B98B6412}"/>
                    </a:ext>
                  </a:extLst>
                </p:cNvPr>
                <p:cNvPicPr/>
                <p:nvPr/>
              </p:nvPicPr>
              <p:blipFill>
                <a:blip r:embed="rId352"/>
                <a:stretch>
                  <a:fillRect/>
                </a:stretch>
              </p:blipFill>
              <p:spPr>
                <a:xfrm>
                  <a:off x="8297744" y="861042"/>
                  <a:ext cx="4060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422" name="Ink 1421">
                  <a:extLst>
                    <a:ext uri="{FF2B5EF4-FFF2-40B4-BE49-F238E27FC236}">
                      <a16:creationId xmlns:a16="http://schemas.microsoft.com/office/drawing/2014/main" id="{317C4F87-660E-2777-5F39-EDF0B12C1324}"/>
                    </a:ext>
                  </a:extLst>
                </p14:cNvPr>
                <p14:cNvContentPartPr/>
                <p14:nvPr/>
              </p14:nvContentPartPr>
              <p14:xfrm>
                <a:off x="8474504" y="1019082"/>
                <a:ext cx="28080" cy="105480"/>
              </p14:xfrm>
            </p:contentPart>
          </mc:Choice>
          <mc:Fallback>
            <p:pic>
              <p:nvPicPr>
                <p:cNvPr id="1422" name="Ink 1421">
                  <a:extLst>
                    <a:ext uri="{FF2B5EF4-FFF2-40B4-BE49-F238E27FC236}">
                      <a16:creationId xmlns:a16="http://schemas.microsoft.com/office/drawing/2014/main" id="{317C4F87-660E-2777-5F39-EDF0B12C1324}"/>
                    </a:ext>
                  </a:extLst>
                </p:cNvPr>
                <p:cNvPicPr/>
                <p:nvPr/>
              </p:nvPicPr>
              <p:blipFill>
                <a:blip r:embed="rId354"/>
                <a:stretch>
                  <a:fillRect/>
                </a:stretch>
              </p:blipFill>
              <p:spPr>
                <a:xfrm>
                  <a:off x="8465504" y="1010082"/>
                  <a:ext cx="457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423" name="Ink 1422">
                  <a:extLst>
                    <a:ext uri="{FF2B5EF4-FFF2-40B4-BE49-F238E27FC236}">
                      <a16:creationId xmlns:a16="http://schemas.microsoft.com/office/drawing/2014/main" id="{DEAADD8F-7ACA-5FCC-B001-6265E8F2CF7C}"/>
                    </a:ext>
                  </a:extLst>
                </p14:cNvPr>
                <p14:cNvContentPartPr/>
                <p14:nvPr/>
              </p14:nvContentPartPr>
              <p14:xfrm>
                <a:off x="8522024" y="1045002"/>
                <a:ext cx="138960" cy="79200"/>
              </p14:xfrm>
            </p:contentPart>
          </mc:Choice>
          <mc:Fallback>
            <p:pic>
              <p:nvPicPr>
                <p:cNvPr id="1423" name="Ink 1422">
                  <a:extLst>
                    <a:ext uri="{FF2B5EF4-FFF2-40B4-BE49-F238E27FC236}">
                      <a16:creationId xmlns:a16="http://schemas.microsoft.com/office/drawing/2014/main" id="{DEAADD8F-7ACA-5FCC-B001-6265E8F2CF7C}"/>
                    </a:ext>
                  </a:extLst>
                </p:cNvPr>
                <p:cNvPicPr/>
                <p:nvPr/>
              </p:nvPicPr>
              <p:blipFill>
                <a:blip r:embed="rId356"/>
                <a:stretch>
                  <a:fillRect/>
                </a:stretch>
              </p:blipFill>
              <p:spPr>
                <a:xfrm>
                  <a:off x="8513384" y="1036002"/>
                  <a:ext cx="1566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424" name="Ink 1423">
                  <a:extLst>
                    <a:ext uri="{FF2B5EF4-FFF2-40B4-BE49-F238E27FC236}">
                      <a16:creationId xmlns:a16="http://schemas.microsoft.com/office/drawing/2014/main" id="{12BEFF4C-1FA7-5F17-91C4-BE6E982B3838}"/>
                    </a:ext>
                  </a:extLst>
                </p14:cNvPr>
                <p14:cNvContentPartPr/>
                <p14:nvPr/>
              </p14:nvContentPartPr>
              <p14:xfrm>
                <a:off x="8718224" y="1013682"/>
                <a:ext cx="97560" cy="157680"/>
              </p14:xfrm>
            </p:contentPart>
          </mc:Choice>
          <mc:Fallback>
            <p:pic>
              <p:nvPicPr>
                <p:cNvPr id="1424" name="Ink 1423">
                  <a:extLst>
                    <a:ext uri="{FF2B5EF4-FFF2-40B4-BE49-F238E27FC236}">
                      <a16:creationId xmlns:a16="http://schemas.microsoft.com/office/drawing/2014/main" id="{12BEFF4C-1FA7-5F17-91C4-BE6E982B3838}"/>
                    </a:ext>
                  </a:extLst>
                </p:cNvPr>
                <p:cNvPicPr/>
                <p:nvPr/>
              </p:nvPicPr>
              <p:blipFill>
                <a:blip r:embed="rId358"/>
                <a:stretch>
                  <a:fillRect/>
                </a:stretch>
              </p:blipFill>
              <p:spPr>
                <a:xfrm>
                  <a:off x="8709224" y="1005042"/>
                  <a:ext cx="115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426" name="Ink 1425">
                  <a:extLst>
                    <a:ext uri="{FF2B5EF4-FFF2-40B4-BE49-F238E27FC236}">
                      <a16:creationId xmlns:a16="http://schemas.microsoft.com/office/drawing/2014/main" id="{859E787B-1300-442C-7218-9DB1F1DD4C14}"/>
                    </a:ext>
                  </a:extLst>
                </p14:cNvPr>
                <p14:cNvContentPartPr/>
                <p14:nvPr/>
              </p14:nvContentPartPr>
              <p14:xfrm>
                <a:off x="7996424" y="236802"/>
                <a:ext cx="246600" cy="386280"/>
              </p14:xfrm>
            </p:contentPart>
          </mc:Choice>
          <mc:Fallback>
            <p:pic>
              <p:nvPicPr>
                <p:cNvPr id="1426" name="Ink 1425">
                  <a:extLst>
                    <a:ext uri="{FF2B5EF4-FFF2-40B4-BE49-F238E27FC236}">
                      <a16:creationId xmlns:a16="http://schemas.microsoft.com/office/drawing/2014/main" id="{859E787B-1300-442C-7218-9DB1F1DD4C14}"/>
                    </a:ext>
                  </a:extLst>
                </p:cNvPr>
                <p:cNvPicPr/>
                <p:nvPr/>
              </p:nvPicPr>
              <p:blipFill>
                <a:blip r:embed="rId360"/>
                <a:stretch>
                  <a:fillRect/>
                </a:stretch>
              </p:blipFill>
              <p:spPr>
                <a:xfrm>
                  <a:off x="7987784" y="227802"/>
                  <a:ext cx="2642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427" name="Ink 1426">
                  <a:extLst>
                    <a:ext uri="{FF2B5EF4-FFF2-40B4-BE49-F238E27FC236}">
                      <a16:creationId xmlns:a16="http://schemas.microsoft.com/office/drawing/2014/main" id="{770B5228-FFD4-3D42-6EC2-728A0DC51D81}"/>
                    </a:ext>
                  </a:extLst>
                </p14:cNvPr>
                <p14:cNvContentPartPr/>
                <p14:nvPr/>
              </p14:nvContentPartPr>
              <p14:xfrm>
                <a:off x="8229344" y="187482"/>
                <a:ext cx="86760" cy="461880"/>
              </p14:xfrm>
            </p:contentPart>
          </mc:Choice>
          <mc:Fallback>
            <p:pic>
              <p:nvPicPr>
                <p:cNvPr id="1427" name="Ink 1426">
                  <a:extLst>
                    <a:ext uri="{FF2B5EF4-FFF2-40B4-BE49-F238E27FC236}">
                      <a16:creationId xmlns:a16="http://schemas.microsoft.com/office/drawing/2014/main" id="{770B5228-FFD4-3D42-6EC2-728A0DC51D81}"/>
                    </a:ext>
                  </a:extLst>
                </p:cNvPr>
                <p:cNvPicPr/>
                <p:nvPr/>
              </p:nvPicPr>
              <p:blipFill>
                <a:blip r:embed="rId362"/>
                <a:stretch>
                  <a:fillRect/>
                </a:stretch>
              </p:blipFill>
              <p:spPr>
                <a:xfrm>
                  <a:off x="8220704" y="178482"/>
                  <a:ext cx="10440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428" name="Ink 1427">
                  <a:extLst>
                    <a:ext uri="{FF2B5EF4-FFF2-40B4-BE49-F238E27FC236}">
                      <a16:creationId xmlns:a16="http://schemas.microsoft.com/office/drawing/2014/main" id="{C2785D75-6E36-18A0-2ABC-AD78AEFB397D}"/>
                    </a:ext>
                  </a:extLst>
                </p14:cNvPr>
                <p14:cNvContentPartPr/>
                <p14:nvPr/>
              </p14:nvContentPartPr>
              <p14:xfrm>
                <a:off x="8235824" y="179202"/>
                <a:ext cx="499320" cy="433440"/>
              </p14:xfrm>
            </p:contentPart>
          </mc:Choice>
          <mc:Fallback>
            <p:pic>
              <p:nvPicPr>
                <p:cNvPr id="1428" name="Ink 1427">
                  <a:extLst>
                    <a:ext uri="{FF2B5EF4-FFF2-40B4-BE49-F238E27FC236}">
                      <a16:creationId xmlns:a16="http://schemas.microsoft.com/office/drawing/2014/main" id="{C2785D75-6E36-18A0-2ABC-AD78AEFB397D}"/>
                    </a:ext>
                  </a:extLst>
                </p:cNvPr>
                <p:cNvPicPr/>
                <p:nvPr/>
              </p:nvPicPr>
              <p:blipFill>
                <a:blip r:embed="rId364"/>
                <a:stretch>
                  <a:fillRect/>
                </a:stretch>
              </p:blipFill>
              <p:spPr>
                <a:xfrm>
                  <a:off x="8227184" y="170202"/>
                  <a:ext cx="51696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429" name="Ink 1428">
                  <a:extLst>
                    <a:ext uri="{FF2B5EF4-FFF2-40B4-BE49-F238E27FC236}">
                      <a16:creationId xmlns:a16="http://schemas.microsoft.com/office/drawing/2014/main" id="{2B12C85A-F864-5D6C-6469-84DC92FD6E89}"/>
                    </a:ext>
                  </a:extLst>
                </p14:cNvPr>
                <p14:cNvContentPartPr/>
                <p14:nvPr/>
              </p14:nvContentPartPr>
              <p14:xfrm>
                <a:off x="8142944" y="310602"/>
                <a:ext cx="1005480" cy="385200"/>
              </p14:xfrm>
            </p:contentPart>
          </mc:Choice>
          <mc:Fallback>
            <p:pic>
              <p:nvPicPr>
                <p:cNvPr id="1429" name="Ink 1428">
                  <a:extLst>
                    <a:ext uri="{FF2B5EF4-FFF2-40B4-BE49-F238E27FC236}">
                      <a16:creationId xmlns:a16="http://schemas.microsoft.com/office/drawing/2014/main" id="{2B12C85A-F864-5D6C-6469-84DC92FD6E89}"/>
                    </a:ext>
                  </a:extLst>
                </p:cNvPr>
                <p:cNvPicPr/>
                <p:nvPr/>
              </p:nvPicPr>
              <p:blipFill>
                <a:blip r:embed="rId366"/>
                <a:stretch>
                  <a:fillRect/>
                </a:stretch>
              </p:blipFill>
              <p:spPr>
                <a:xfrm>
                  <a:off x="8134304" y="301962"/>
                  <a:ext cx="10231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430" name="Ink 1429">
                  <a:extLst>
                    <a:ext uri="{FF2B5EF4-FFF2-40B4-BE49-F238E27FC236}">
                      <a16:creationId xmlns:a16="http://schemas.microsoft.com/office/drawing/2014/main" id="{93B38C54-632C-5338-0405-B081C5B76BCA}"/>
                    </a:ext>
                  </a:extLst>
                </p14:cNvPr>
                <p14:cNvContentPartPr/>
                <p14:nvPr/>
              </p14:nvContentPartPr>
              <p14:xfrm>
                <a:off x="8176424" y="470442"/>
                <a:ext cx="1102680" cy="185400"/>
              </p14:xfrm>
            </p:contentPart>
          </mc:Choice>
          <mc:Fallback>
            <p:pic>
              <p:nvPicPr>
                <p:cNvPr id="1430" name="Ink 1429">
                  <a:extLst>
                    <a:ext uri="{FF2B5EF4-FFF2-40B4-BE49-F238E27FC236}">
                      <a16:creationId xmlns:a16="http://schemas.microsoft.com/office/drawing/2014/main" id="{93B38C54-632C-5338-0405-B081C5B76BCA}"/>
                    </a:ext>
                  </a:extLst>
                </p:cNvPr>
                <p:cNvPicPr/>
                <p:nvPr/>
              </p:nvPicPr>
              <p:blipFill>
                <a:blip r:embed="rId368"/>
                <a:stretch>
                  <a:fillRect/>
                </a:stretch>
              </p:blipFill>
              <p:spPr>
                <a:xfrm>
                  <a:off x="8167784" y="461802"/>
                  <a:ext cx="11203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431" name="Ink 1430">
                  <a:extLst>
                    <a:ext uri="{FF2B5EF4-FFF2-40B4-BE49-F238E27FC236}">
                      <a16:creationId xmlns:a16="http://schemas.microsoft.com/office/drawing/2014/main" id="{7A333777-0056-635E-7BEC-62435B25E2DD}"/>
                    </a:ext>
                  </a:extLst>
                </p14:cNvPr>
                <p14:cNvContentPartPr/>
                <p14:nvPr/>
              </p14:nvContentPartPr>
              <p14:xfrm>
                <a:off x="7709504" y="-11238"/>
                <a:ext cx="157680" cy="166320"/>
              </p14:xfrm>
            </p:contentPart>
          </mc:Choice>
          <mc:Fallback>
            <p:pic>
              <p:nvPicPr>
                <p:cNvPr id="1431" name="Ink 1430">
                  <a:extLst>
                    <a:ext uri="{FF2B5EF4-FFF2-40B4-BE49-F238E27FC236}">
                      <a16:creationId xmlns:a16="http://schemas.microsoft.com/office/drawing/2014/main" id="{7A333777-0056-635E-7BEC-62435B25E2DD}"/>
                    </a:ext>
                  </a:extLst>
                </p:cNvPr>
                <p:cNvPicPr/>
                <p:nvPr/>
              </p:nvPicPr>
              <p:blipFill>
                <a:blip r:embed="rId370"/>
                <a:stretch>
                  <a:fillRect/>
                </a:stretch>
              </p:blipFill>
              <p:spPr>
                <a:xfrm>
                  <a:off x="7700504" y="-20238"/>
                  <a:ext cx="175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433" name="Ink 1432">
                  <a:extLst>
                    <a:ext uri="{FF2B5EF4-FFF2-40B4-BE49-F238E27FC236}">
                      <a16:creationId xmlns:a16="http://schemas.microsoft.com/office/drawing/2014/main" id="{5164FECA-39C1-22F3-4A66-E72843D271E9}"/>
                    </a:ext>
                  </a:extLst>
                </p14:cNvPr>
                <p14:cNvContentPartPr/>
                <p14:nvPr/>
              </p14:nvContentPartPr>
              <p14:xfrm>
                <a:off x="7745504" y="-54078"/>
                <a:ext cx="276840" cy="186480"/>
              </p14:xfrm>
            </p:contentPart>
          </mc:Choice>
          <mc:Fallback>
            <p:pic>
              <p:nvPicPr>
                <p:cNvPr id="1433" name="Ink 1432">
                  <a:extLst>
                    <a:ext uri="{FF2B5EF4-FFF2-40B4-BE49-F238E27FC236}">
                      <a16:creationId xmlns:a16="http://schemas.microsoft.com/office/drawing/2014/main" id="{5164FECA-39C1-22F3-4A66-E72843D271E9}"/>
                    </a:ext>
                  </a:extLst>
                </p:cNvPr>
                <p:cNvPicPr/>
                <p:nvPr/>
              </p:nvPicPr>
              <p:blipFill>
                <a:blip r:embed="rId372"/>
                <a:stretch>
                  <a:fillRect/>
                </a:stretch>
              </p:blipFill>
              <p:spPr>
                <a:xfrm>
                  <a:off x="7736864" y="-62718"/>
                  <a:ext cx="294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434" name="Ink 1433">
                  <a:extLst>
                    <a:ext uri="{FF2B5EF4-FFF2-40B4-BE49-F238E27FC236}">
                      <a16:creationId xmlns:a16="http://schemas.microsoft.com/office/drawing/2014/main" id="{FCB2ADB0-D165-7EFB-83BC-7825FC078847}"/>
                    </a:ext>
                  </a:extLst>
                </p14:cNvPr>
                <p14:cNvContentPartPr/>
                <p14:nvPr/>
              </p14:nvContentPartPr>
              <p14:xfrm>
                <a:off x="7667384" y="-252798"/>
                <a:ext cx="158760" cy="174600"/>
              </p14:xfrm>
            </p:contentPart>
          </mc:Choice>
          <mc:Fallback>
            <p:pic>
              <p:nvPicPr>
                <p:cNvPr id="1434" name="Ink 1433">
                  <a:extLst>
                    <a:ext uri="{FF2B5EF4-FFF2-40B4-BE49-F238E27FC236}">
                      <a16:creationId xmlns:a16="http://schemas.microsoft.com/office/drawing/2014/main" id="{FCB2ADB0-D165-7EFB-83BC-7825FC078847}"/>
                    </a:ext>
                  </a:extLst>
                </p:cNvPr>
                <p:cNvPicPr/>
                <p:nvPr/>
              </p:nvPicPr>
              <p:blipFill>
                <a:blip r:embed="rId374"/>
                <a:stretch>
                  <a:fillRect/>
                </a:stretch>
              </p:blipFill>
              <p:spPr>
                <a:xfrm>
                  <a:off x="7658744" y="-261798"/>
                  <a:ext cx="1764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1435" name="Ink 1434">
                  <a:extLst>
                    <a:ext uri="{FF2B5EF4-FFF2-40B4-BE49-F238E27FC236}">
                      <a16:creationId xmlns:a16="http://schemas.microsoft.com/office/drawing/2014/main" id="{13E020DA-E8B7-432B-EC20-BD6BF418B2A3}"/>
                    </a:ext>
                  </a:extLst>
                </p14:cNvPr>
                <p14:cNvContentPartPr/>
                <p14:nvPr/>
              </p14:nvContentPartPr>
              <p14:xfrm>
                <a:off x="7860704" y="-251358"/>
                <a:ext cx="102240" cy="171360"/>
              </p14:xfrm>
            </p:contentPart>
          </mc:Choice>
          <mc:Fallback>
            <p:pic>
              <p:nvPicPr>
                <p:cNvPr id="1435" name="Ink 1434">
                  <a:extLst>
                    <a:ext uri="{FF2B5EF4-FFF2-40B4-BE49-F238E27FC236}">
                      <a16:creationId xmlns:a16="http://schemas.microsoft.com/office/drawing/2014/main" id="{13E020DA-E8B7-432B-EC20-BD6BF418B2A3}"/>
                    </a:ext>
                  </a:extLst>
                </p:cNvPr>
                <p:cNvPicPr/>
                <p:nvPr/>
              </p:nvPicPr>
              <p:blipFill>
                <a:blip r:embed="rId376"/>
                <a:stretch>
                  <a:fillRect/>
                </a:stretch>
              </p:blipFill>
              <p:spPr>
                <a:xfrm>
                  <a:off x="7852064" y="-259998"/>
                  <a:ext cx="1198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436" name="Ink 1435">
                  <a:extLst>
                    <a:ext uri="{FF2B5EF4-FFF2-40B4-BE49-F238E27FC236}">
                      <a16:creationId xmlns:a16="http://schemas.microsoft.com/office/drawing/2014/main" id="{61BEA1AD-F007-6BB1-5849-C94CB07696A8}"/>
                    </a:ext>
                  </a:extLst>
                </p14:cNvPr>
                <p14:cNvContentPartPr/>
                <p14:nvPr/>
              </p14:nvContentPartPr>
              <p14:xfrm>
                <a:off x="7990664" y="-243438"/>
                <a:ext cx="117720" cy="110160"/>
              </p14:xfrm>
            </p:contentPart>
          </mc:Choice>
          <mc:Fallback>
            <p:pic>
              <p:nvPicPr>
                <p:cNvPr id="1436" name="Ink 1435">
                  <a:extLst>
                    <a:ext uri="{FF2B5EF4-FFF2-40B4-BE49-F238E27FC236}">
                      <a16:creationId xmlns:a16="http://schemas.microsoft.com/office/drawing/2014/main" id="{61BEA1AD-F007-6BB1-5849-C94CB07696A8}"/>
                    </a:ext>
                  </a:extLst>
                </p:cNvPr>
                <p:cNvPicPr/>
                <p:nvPr/>
              </p:nvPicPr>
              <p:blipFill>
                <a:blip r:embed="rId378"/>
                <a:stretch>
                  <a:fillRect/>
                </a:stretch>
              </p:blipFill>
              <p:spPr>
                <a:xfrm>
                  <a:off x="7982024" y="-252438"/>
                  <a:ext cx="1353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1438" name="Ink 1437">
                  <a:extLst>
                    <a:ext uri="{FF2B5EF4-FFF2-40B4-BE49-F238E27FC236}">
                      <a16:creationId xmlns:a16="http://schemas.microsoft.com/office/drawing/2014/main" id="{F6BDEF67-44AA-E4CD-644B-BFD125E12E98}"/>
                    </a:ext>
                  </a:extLst>
                </p14:cNvPr>
                <p14:cNvContentPartPr/>
                <p14:nvPr/>
              </p14:nvContentPartPr>
              <p14:xfrm>
                <a:off x="8194784" y="-104118"/>
                <a:ext cx="141480" cy="221400"/>
              </p14:xfrm>
            </p:contentPart>
          </mc:Choice>
          <mc:Fallback>
            <p:pic>
              <p:nvPicPr>
                <p:cNvPr id="1438" name="Ink 1437">
                  <a:extLst>
                    <a:ext uri="{FF2B5EF4-FFF2-40B4-BE49-F238E27FC236}">
                      <a16:creationId xmlns:a16="http://schemas.microsoft.com/office/drawing/2014/main" id="{F6BDEF67-44AA-E4CD-644B-BFD125E12E98}"/>
                    </a:ext>
                  </a:extLst>
                </p:cNvPr>
                <p:cNvPicPr/>
                <p:nvPr/>
              </p:nvPicPr>
              <p:blipFill>
                <a:blip r:embed="rId380"/>
                <a:stretch>
                  <a:fillRect/>
                </a:stretch>
              </p:blipFill>
              <p:spPr>
                <a:xfrm>
                  <a:off x="8186144" y="-113118"/>
                  <a:ext cx="1591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1439" name="Ink 1438">
                  <a:extLst>
                    <a:ext uri="{FF2B5EF4-FFF2-40B4-BE49-F238E27FC236}">
                      <a16:creationId xmlns:a16="http://schemas.microsoft.com/office/drawing/2014/main" id="{533A1493-B062-3B39-4A8C-4A29D01137E3}"/>
                    </a:ext>
                  </a:extLst>
                </p14:cNvPr>
                <p14:cNvContentPartPr/>
                <p14:nvPr/>
              </p14:nvContentPartPr>
              <p14:xfrm>
                <a:off x="8641184" y="-60918"/>
                <a:ext cx="124920" cy="176040"/>
              </p14:xfrm>
            </p:contentPart>
          </mc:Choice>
          <mc:Fallback>
            <p:pic>
              <p:nvPicPr>
                <p:cNvPr id="1439" name="Ink 1438">
                  <a:extLst>
                    <a:ext uri="{FF2B5EF4-FFF2-40B4-BE49-F238E27FC236}">
                      <a16:creationId xmlns:a16="http://schemas.microsoft.com/office/drawing/2014/main" id="{533A1493-B062-3B39-4A8C-4A29D01137E3}"/>
                    </a:ext>
                  </a:extLst>
                </p:cNvPr>
                <p:cNvPicPr/>
                <p:nvPr/>
              </p:nvPicPr>
              <p:blipFill>
                <a:blip r:embed="rId382"/>
                <a:stretch>
                  <a:fillRect/>
                </a:stretch>
              </p:blipFill>
              <p:spPr>
                <a:xfrm>
                  <a:off x="8632544" y="-69558"/>
                  <a:ext cx="1425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1440" name="Ink 1439">
                  <a:extLst>
                    <a:ext uri="{FF2B5EF4-FFF2-40B4-BE49-F238E27FC236}">
                      <a16:creationId xmlns:a16="http://schemas.microsoft.com/office/drawing/2014/main" id="{64DC3392-5FC6-FF3D-D177-72CA13FCF1C0}"/>
                    </a:ext>
                  </a:extLst>
                </p14:cNvPr>
                <p14:cNvContentPartPr/>
                <p14:nvPr/>
              </p14:nvContentPartPr>
              <p14:xfrm>
                <a:off x="9076064" y="100362"/>
                <a:ext cx="55080" cy="135000"/>
              </p14:xfrm>
            </p:contentPart>
          </mc:Choice>
          <mc:Fallback>
            <p:pic>
              <p:nvPicPr>
                <p:cNvPr id="1440" name="Ink 1439">
                  <a:extLst>
                    <a:ext uri="{FF2B5EF4-FFF2-40B4-BE49-F238E27FC236}">
                      <a16:creationId xmlns:a16="http://schemas.microsoft.com/office/drawing/2014/main" id="{64DC3392-5FC6-FF3D-D177-72CA13FCF1C0}"/>
                    </a:ext>
                  </a:extLst>
                </p:cNvPr>
                <p:cNvPicPr/>
                <p:nvPr/>
              </p:nvPicPr>
              <p:blipFill>
                <a:blip r:embed="rId384"/>
                <a:stretch>
                  <a:fillRect/>
                </a:stretch>
              </p:blipFill>
              <p:spPr>
                <a:xfrm>
                  <a:off x="9067064" y="91362"/>
                  <a:ext cx="72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1441" name="Ink 1440">
                  <a:extLst>
                    <a:ext uri="{FF2B5EF4-FFF2-40B4-BE49-F238E27FC236}">
                      <a16:creationId xmlns:a16="http://schemas.microsoft.com/office/drawing/2014/main" id="{48691CC4-F9C2-8FAF-ACE3-E3AC762AB6CD}"/>
                    </a:ext>
                  </a:extLst>
                </p14:cNvPr>
                <p14:cNvContentPartPr/>
                <p14:nvPr/>
              </p14:nvContentPartPr>
              <p14:xfrm>
                <a:off x="9116744" y="59322"/>
                <a:ext cx="122400" cy="106560"/>
              </p14:xfrm>
            </p:contentPart>
          </mc:Choice>
          <mc:Fallback>
            <p:pic>
              <p:nvPicPr>
                <p:cNvPr id="1441" name="Ink 1440">
                  <a:extLst>
                    <a:ext uri="{FF2B5EF4-FFF2-40B4-BE49-F238E27FC236}">
                      <a16:creationId xmlns:a16="http://schemas.microsoft.com/office/drawing/2014/main" id="{48691CC4-F9C2-8FAF-ACE3-E3AC762AB6CD}"/>
                    </a:ext>
                  </a:extLst>
                </p:cNvPr>
                <p:cNvPicPr/>
                <p:nvPr/>
              </p:nvPicPr>
              <p:blipFill>
                <a:blip r:embed="rId386"/>
                <a:stretch>
                  <a:fillRect/>
                </a:stretch>
              </p:blipFill>
              <p:spPr>
                <a:xfrm>
                  <a:off x="9108104" y="50322"/>
                  <a:ext cx="140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1442" name="Ink 1441">
                  <a:extLst>
                    <a:ext uri="{FF2B5EF4-FFF2-40B4-BE49-F238E27FC236}">
                      <a16:creationId xmlns:a16="http://schemas.microsoft.com/office/drawing/2014/main" id="{35506166-DB84-2F7F-EFDE-1369E607E059}"/>
                    </a:ext>
                  </a:extLst>
                </p14:cNvPr>
                <p14:cNvContentPartPr/>
                <p14:nvPr/>
              </p14:nvContentPartPr>
              <p14:xfrm>
                <a:off x="9079664" y="184962"/>
                <a:ext cx="93960" cy="14760"/>
              </p14:xfrm>
            </p:contentPart>
          </mc:Choice>
          <mc:Fallback>
            <p:pic>
              <p:nvPicPr>
                <p:cNvPr id="1442" name="Ink 1441">
                  <a:extLst>
                    <a:ext uri="{FF2B5EF4-FFF2-40B4-BE49-F238E27FC236}">
                      <a16:creationId xmlns:a16="http://schemas.microsoft.com/office/drawing/2014/main" id="{35506166-DB84-2F7F-EFDE-1369E607E059}"/>
                    </a:ext>
                  </a:extLst>
                </p:cNvPr>
                <p:cNvPicPr/>
                <p:nvPr/>
              </p:nvPicPr>
              <p:blipFill>
                <a:blip r:embed="rId388"/>
                <a:stretch>
                  <a:fillRect/>
                </a:stretch>
              </p:blipFill>
              <p:spPr>
                <a:xfrm>
                  <a:off x="9070664" y="175962"/>
                  <a:ext cx="1116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1443" name="Ink 1442">
                  <a:extLst>
                    <a:ext uri="{FF2B5EF4-FFF2-40B4-BE49-F238E27FC236}">
                      <a16:creationId xmlns:a16="http://schemas.microsoft.com/office/drawing/2014/main" id="{20E06BD7-1A84-2D81-F90C-273C28C1713F}"/>
                    </a:ext>
                  </a:extLst>
                </p14:cNvPr>
                <p14:cNvContentPartPr/>
                <p14:nvPr/>
              </p14:nvContentPartPr>
              <p14:xfrm>
                <a:off x="9375584" y="245442"/>
                <a:ext cx="171360" cy="52920"/>
              </p14:xfrm>
            </p:contentPart>
          </mc:Choice>
          <mc:Fallback>
            <p:pic>
              <p:nvPicPr>
                <p:cNvPr id="1443" name="Ink 1442">
                  <a:extLst>
                    <a:ext uri="{FF2B5EF4-FFF2-40B4-BE49-F238E27FC236}">
                      <a16:creationId xmlns:a16="http://schemas.microsoft.com/office/drawing/2014/main" id="{20E06BD7-1A84-2D81-F90C-273C28C1713F}"/>
                    </a:ext>
                  </a:extLst>
                </p:cNvPr>
                <p:cNvPicPr/>
                <p:nvPr/>
              </p:nvPicPr>
              <p:blipFill>
                <a:blip r:embed="rId390"/>
                <a:stretch>
                  <a:fillRect/>
                </a:stretch>
              </p:blipFill>
              <p:spPr>
                <a:xfrm>
                  <a:off x="9366944" y="236802"/>
                  <a:ext cx="1890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444" name="Ink 1443">
                  <a:extLst>
                    <a:ext uri="{FF2B5EF4-FFF2-40B4-BE49-F238E27FC236}">
                      <a16:creationId xmlns:a16="http://schemas.microsoft.com/office/drawing/2014/main" id="{A65137A8-0A45-7BF5-6F62-D1990C32EF2E}"/>
                    </a:ext>
                  </a:extLst>
                </p14:cNvPr>
                <p14:cNvContentPartPr/>
                <p14:nvPr/>
              </p14:nvContentPartPr>
              <p14:xfrm>
                <a:off x="9415544" y="245082"/>
                <a:ext cx="59760" cy="193320"/>
              </p14:xfrm>
            </p:contentPart>
          </mc:Choice>
          <mc:Fallback>
            <p:pic>
              <p:nvPicPr>
                <p:cNvPr id="1444" name="Ink 1443">
                  <a:extLst>
                    <a:ext uri="{FF2B5EF4-FFF2-40B4-BE49-F238E27FC236}">
                      <a16:creationId xmlns:a16="http://schemas.microsoft.com/office/drawing/2014/main" id="{A65137A8-0A45-7BF5-6F62-D1990C32EF2E}"/>
                    </a:ext>
                  </a:extLst>
                </p:cNvPr>
                <p:cNvPicPr/>
                <p:nvPr/>
              </p:nvPicPr>
              <p:blipFill>
                <a:blip r:embed="rId392"/>
                <a:stretch>
                  <a:fillRect/>
                </a:stretch>
              </p:blipFill>
              <p:spPr>
                <a:xfrm>
                  <a:off x="9406904" y="236442"/>
                  <a:ext cx="774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446" name="Ink 1445">
                  <a:extLst>
                    <a:ext uri="{FF2B5EF4-FFF2-40B4-BE49-F238E27FC236}">
                      <a16:creationId xmlns:a16="http://schemas.microsoft.com/office/drawing/2014/main" id="{071F2548-9EEF-284A-8F22-1865126E4D90}"/>
                    </a:ext>
                  </a:extLst>
                </p14:cNvPr>
                <p14:cNvContentPartPr/>
                <p14:nvPr/>
              </p14:nvContentPartPr>
              <p14:xfrm>
                <a:off x="9720104" y="227082"/>
                <a:ext cx="7200" cy="13320"/>
              </p14:xfrm>
            </p:contentPart>
          </mc:Choice>
          <mc:Fallback>
            <p:pic>
              <p:nvPicPr>
                <p:cNvPr id="1446" name="Ink 1445">
                  <a:extLst>
                    <a:ext uri="{FF2B5EF4-FFF2-40B4-BE49-F238E27FC236}">
                      <a16:creationId xmlns:a16="http://schemas.microsoft.com/office/drawing/2014/main" id="{071F2548-9EEF-284A-8F22-1865126E4D90}"/>
                    </a:ext>
                  </a:extLst>
                </p:cNvPr>
                <p:cNvPicPr/>
                <p:nvPr/>
              </p:nvPicPr>
              <p:blipFill>
                <a:blip r:embed="rId394"/>
                <a:stretch>
                  <a:fillRect/>
                </a:stretch>
              </p:blipFill>
              <p:spPr>
                <a:xfrm>
                  <a:off x="9711464" y="218082"/>
                  <a:ext cx="24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447" name="Ink 1446">
                  <a:extLst>
                    <a:ext uri="{FF2B5EF4-FFF2-40B4-BE49-F238E27FC236}">
                      <a16:creationId xmlns:a16="http://schemas.microsoft.com/office/drawing/2014/main" id="{CF51729D-80DA-A624-86AD-63D1F54B8459}"/>
                    </a:ext>
                  </a:extLst>
                </p14:cNvPr>
                <p14:cNvContentPartPr/>
                <p14:nvPr/>
              </p14:nvContentPartPr>
              <p14:xfrm>
                <a:off x="9642704" y="153642"/>
                <a:ext cx="31680" cy="19080"/>
              </p14:xfrm>
            </p:contentPart>
          </mc:Choice>
          <mc:Fallback>
            <p:pic>
              <p:nvPicPr>
                <p:cNvPr id="1447" name="Ink 1446">
                  <a:extLst>
                    <a:ext uri="{FF2B5EF4-FFF2-40B4-BE49-F238E27FC236}">
                      <a16:creationId xmlns:a16="http://schemas.microsoft.com/office/drawing/2014/main" id="{CF51729D-80DA-A624-86AD-63D1F54B8459}"/>
                    </a:ext>
                  </a:extLst>
                </p:cNvPr>
                <p:cNvPicPr/>
                <p:nvPr/>
              </p:nvPicPr>
              <p:blipFill>
                <a:blip r:embed="rId396"/>
                <a:stretch>
                  <a:fillRect/>
                </a:stretch>
              </p:blipFill>
              <p:spPr>
                <a:xfrm>
                  <a:off x="9633704" y="145002"/>
                  <a:ext cx="49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448" name="Ink 1447">
                  <a:extLst>
                    <a:ext uri="{FF2B5EF4-FFF2-40B4-BE49-F238E27FC236}">
                      <a16:creationId xmlns:a16="http://schemas.microsoft.com/office/drawing/2014/main" id="{ADF437F3-9F7C-C059-4B51-CC3D3622F290}"/>
                    </a:ext>
                  </a:extLst>
                </p14:cNvPr>
                <p14:cNvContentPartPr/>
                <p14:nvPr/>
              </p14:nvContentPartPr>
              <p14:xfrm>
                <a:off x="9638744" y="69042"/>
                <a:ext cx="15840" cy="3960"/>
              </p14:xfrm>
            </p:contentPart>
          </mc:Choice>
          <mc:Fallback>
            <p:pic>
              <p:nvPicPr>
                <p:cNvPr id="1448" name="Ink 1447">
                  <a:extLst>
                    <a:ext uri="{FF2B5EF4-FFF2-40B4-BE49-F238E27FC236}">
                      <a16:creationId xmlns:a16="http://schemas.microsoft.com/office/drawing/2014/main" id="{ADF437F3-9F7C-C059-4B51-CC3D3622F290}"/>
                    </a:ext>
                  </a:extLst>
                </p:cNvPr>
                <p:cNvPicPr/>
                <p:nvPr/>
              </p:nvPicPr>
              <p:blipFill>
                <a:blip r:embed="rId398"/>
                <a:stretch>
                  <a:fillRect/>
                </a:stretch>
              </p:blipFill>
              <p:spPr>
                <a:xfrm>
                  <a:off x="9629744" y="60042"/>
                  <a:ext cx="334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1449" name="Ink 1448">
                  <a:extLst>
                    <a:ext uri="{FF2B5EF4-FFF2-40B4-BE49-F238E27FC236}">
                      <a16:creationId xmlns:a16="http://schemas.microsoft.com/office/drawing/2014/main" id="{4E091DDE-992F-0E6F-A19B-AF8EDF75F3AC}"/>
                    </a:ext>
                  </a:extLst>
                </p14:cNvPr>
                <p14:cNvContentPartPr/>
                <p14:nvPr/>
              </p14:nvContentPartPr>
              <p14:xfrm>
                <a:off x="9676904" y="26202"/>
                <a:ext cx="4320" cy="360"/>
              </p14:xfrm>
            </p:contentPart>
          </mc:Choice>
          <mc:Fallback>
            <p:pic>
              <p:nvPicPr>
                <p:cNvPr id="1449" name="Ink 1448">
                  <a:extLst>
                    <a:ext uri="{FF2B5EF4-FFF2-40B4-BE49-F238E27FC236}">
                      <a16:creationId xmlns:a16="http://schemas.microsoft.com/office/drawing/2014/main" id="{4E091DDE-992F-0E6F-A19B-AF8EDF75F3AC}"/>
                    </a:ext>
                  </a:extLst>
                </p:cNvPr>
                <p:cNvPicPr/>
                <p:nvPr/>
              </p:nvPicPr>
              <p:blipFill>
                <a:blip r:embed="rId400"/>
                <a:stretch>
                  <a:fillRect/>
                </a:stretch>
              </p:blipFill>
              <p:spPr>
                <a:xfrm>
                  <a:off x="9667904" y="17202"/>
                  <a:ext cx="21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450" name="Ink 1449">
                  <a:extLst>
                    <a:ext uri="{FF2B5EF4-FFF2-40B4-BE49-F238E27FC236}">
                      <a16:creationId xmlns:a16="http://schemas.microsoft.com/office/drawing/2014/main" id="{169964F0-CBD4-8BDA-0DC2-6F54775CA8E1}"/>
                    </a:ext>
                  </a:extLst>
                </p14:cNvPr>
                <p14:cNvContentPartPr/>
                <p14:nvPr/>
              </p14:nvContentPartPr>
              <p14:xfrm>
                <a:off x="9657824" y="-2238"/>
                <a:ext cx="29880" cy="15480"/>
              </p14:xfrm>
            </p:contentPart>
          </mc:Choice>
          <mc:Fallback>
            <p:pic>
              <p:nvPicPr>
                <p:cNvPr id="1450" name="Ink 1449">
                  <a:extLst>
                    <a:ext uri="{FF2B5EF4-FFF2-40B4-BE49-F238E27FC236}">
                      <a16:creationId xmlns:a16="http://schemas.microsoft.com/office/drawing/2014/main" id="{169964F0-CBD4-8BDA-0DC2-6F54775CA8E1}"/>
                    </a:ext>
                  </a:extLst>
                </p:cNvPr>
                <p:cNvPicPr/>
                <p:nvPr/>
              </p:nvPicPr>
              <p:blipFill>
                <a:blip r:embed="rId402"/>
                <a:stretch>
                  <a:fillRect/>
                </a:stretch>
              </p:blipFill>
              <p:spPr>
                <a:xfrm>
                  <a:off x="9648824" y="-11238"/>
                  <a:ext cx="47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451" name="Ink 1450">
                  <a:extLst>
                    <a:ext uri="{FF2B5EF4-FFF2-40B4-BE49-F238E27FC236}">
                      <a16:creationId xmlns:a16="http://schemas.microsoft.com/office/drawing/2014/main" id="{E17811AD-584D-7CC1-09FD-344EF676EE8C}"/>
                    </a:ext>
                  </a:extLst>
                </p14:cNvPr>
                <p14:cNvContentPartPr/>
                <p14:nvPr/>
              </p14:nvContentPartPr>
              <p14:xfrm>
                <a:off x="9914144" y="33042"/>
                <a:ext cx="25560" cy="10800"/>
              </p14:xfrm>
            </p:contentPart>
          </mc:Choice>
          <mc:Fallback>
            <p:pic>
              <p:nvPicPr>
                <p:cNvPr id="1451" name="Ink 1450">
                  <a:extLst>
                    <a:ext uri="{FF2B5EF4-FFF2-40B4-BE49-F238E27FC236}">
                      <a16:creationId xmlns:a16="http://schemas.microsoft.com/office/drawing/2014/main" id="{E17811AD-584D-7CC1-09FD-344EF676EE8C}"/>
                    </a:ext>
                  </a:extLst>
                </p:cNvPr>
                <p:cNvPicPr/>
                <p:nvPr/>
              </p:nvPicPr>
              <p:blipFill>
                <a:blip r:embed="rId404"/>
                <a:stretch>
                  <a:fillRect/>
                </a:stretch>
              </p:blipFill>
              <p:spPr>
                <a:xfrm>
                  <a:off x="9905144" y="24042"/>
                  <a:ext cx="432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452" name="Ink 1451">
                  <a:extLst>
                    <a:ext uri="{FF2B5EF4-FFF2-40B4-BE49-F238E27FC236}">
                      <a16:creationId xmlns:a16="http://schemas.microsoft.com/office/drawing/2014/main" id="{2BB23A86-908F-DABB-0961-0BA9DE9D9094}"/>
                    </a:ext>
                  </a:extLst>
                </p14:cNvPr>
                <p14:cNvContentPartPr/>
                <p14:nvPr/>
              </p14:nvContentPartPr>
              <p14:xfrm>
                <a:off x="10059944" y="119082"/>
                <a:ext cx="45000" cy="26640"/>
              </p14:xfrm>
            </p:contentPart>
          </mc:Choice>
          <mc:Fallback>
            <p:pic>
              <p:nvPicPr>
                <p:cNvPr id="1452" name="Ink 1451">
                  <a:extLst>
                    <a:ext uri="{FF2B5EF4-FFF2-40B4-BE49-F238E27FC236}">
                      <a16:creationId xmlns:a16="http://schemas.microsoft.com/office/drawing/2014/main" id="{2BB23A86-908F-DABB-0961-0BA9DE9D9094}"/>
                    </a:ext>
                  </a:extLst>
                </p:cNvPr>
                <p:cNvPicPr/>
                <p:nvPr/>
              </p:nvPicPr>
              <p:blipFill>
                <a:blip r:embed="rId406"/>
                <a:stretch>
                  <a:fillRect/>
                </a:stretch>
              </p:blipFill>
              <p:spPr>
                <a:xfrm>
                  <a:off x="10051304" y="110082"/>
                  <a:ext cx="626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453" name="Ink 1452">
                  <a:extLst>
                    <a:ext uri="{FF2B5EF4-FFF2-40B4-BE49-F238E27FC236}">
                      <a16:creationId xmlns:a16="http://schemas.microsoft.com/office/drawing/2014/main" id="{1104C80D-F83C-3C76-744D-DAD3AB659068}"/>
                    </a:ext>
                  </a:extLst>
                </p14:cNvPr>
                <p14:cNvContentPartPr/>
                <p14:nvPr/>
              </p14:nvContentPartPr>
              <p14:xfrm>
                <a:off x="10168664" y="231762"/>
                <a:ext cx="15840" cy="14400"/>
              </p14:xfrm>
            </p:contentPart>
          </mc:Choice>
          <mc:Fallback>
            <p:pic>
              <p:nvPicPr>
                <p:cNvPr id="1453" name="Ink 1452">
                  <a:extLst>
                    <a:ext uri="{FF2B5EF4-FFF2-40B4-BE49-F238E27FC236}">
                      <a16:creationId xmlns:a16="http://schemas.microsoft.com/office/drawing/2014/main" id="{1104C80D-F83C-3C76-744D-DAD3AB659068}"/>
                    </a:ext>
                  </a:extLst>
                </p:cNvPr>
                <p:cNvPicPr/>
                <p:nvPr/>
              </p:nvPicPr>
              <p:blipFill>
                <a:blip r:embed="rId408"/>
                <a:stretch>
                  <a:fillRect/>
                </a:stretch>
              </p:blipFill>
              <p:spPr>
                <a:xfrm>
                  <a:off x="10159664" y="222762"/>
                  <a:ext cx="334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454" name="Ink 1453">
                  <a:extLst>
                    <a:ext uri="{FF2B5EF4-FFF2-40B4-BE49-F238E27FC236}">
                      <a16:creationId xmlns:a16="http://schemas.microsoft.com/office/drawing/2014/main" id="{AF45CC1D-5576-18A2-16B3-EEDB61AE781B}"/>
                    </a:ext>
                  </a:extLst>
                </p14:cNvPr>
                <p14:cNvContentPartPr/>
                <p14:nvPr/>
              </p14:nvContentPartPr>
              <p14:xfrm>
                <a:off x="10324544" y="291522"/>
                <a:ext cx="12960" cy="10440"/>
              </p14:xfrm>
            </p:contentPart>
          </mc:Choice>
          <mc:Fallback>
            <p:pic>
              <p:nvPicPr>
                <p:cNvPr id="1454" name="Ink 1453">
                  <a:extLst>
                    <a:ext uri="{FF2B5EF4-FFF2-40B4-BE49-F238E27FC236}">
                      <a16:creationId xmlns:a16="http://schemas.microsoft.com/office/drawing/2014/main" id="{AF45CC1D-5576-18A2-16B3-EEDB61AE781B}"/>
                    </a:ext>
                  </a:extLst>
                </p:cNvPr>
                <p:cNvPicPr/>
                <p:nvPr/>
              </p:nvPicPr>
              <p:blipFill>
                <a:blip r:embed="rId410"/>
                <a:stretch>
                  <a:fillRect/>
                </a:stretch>
              </p:blipFill>
              <p:spPr>
                <a:xfrm>
                  <a:off x="10315544" y="282522"/>
                  <a:ext cx="30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455" name="Ink 1454">
                  <a:extLst>
                    <a:ext uri="{FF2B5EF4-FFF2-40B4-BE49-F238E27FC236}">
                      <a16:creationId xmlns:a16="http://schemas.microsoft.com/office/drawing/2014/main" id="{B8559B57-3C07-208A-D1AE-CE706CD6917A}"/>
                    </a:ext>
                  </a:extLst>
                </p14:cNvPr>
                <p14:cNvContentPartPr/>
                <p14:nvPr/>
              </p14:nvContentPartPr>
              <p14:xfrm>
                <a:off x="10581584" y="282162"/>
                <a:ext cx="12240" cy="2880"/>
              </p14:xfrm>
            </p:contentPart>
          </mc:Choice>
          <mc:Fallback>
            <p:pic>
              <p:nvPicPr>
                <p:cNvPr id="1455" name="Ink 1454">
                  <a:extLst>
                    <a:ext uri="{FF2B5EF4-FFF2-40B4-BE49-F238E27FC236}">
                      <a16:creationId xmlns:a16="http://schemas.microsoft.com/office/drawing/2014/main" id="{B8559B57-3C07-208A-D1AE-CE706CD6917A}"/>
                    </a:ext>
                  </a:extLst>
                </p:cNvPr>
                <p:cNvPicPr/>
                <p:nvPr/>
              </p:nvPicPr>
              <p:blipFill>
                <a:blip r:embed="rId120"/>
                <a:stretch>
                  <a:fillRect/>
                </a:stretch>
              </p:blipFill>
              <p:spPr>
                <a:xfrm>
                  <a:off x="10572584" y="273162"/>
                  <a:ext cx="29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1456" name="Ink 1455">
                  <a:extLst>
                    <a:ext uri="{FF2B5EF4-FFF2-40B4-BE49-F238E27FC236}">
                      <a16:creationId xmlns:a16="http://schemas.microsoft.com/office/drawing/2014/main" id="{15C83C1B-B2C9-2CA9-5436-2986A34CCAA8}"/>
                    </a:ext>
                  </a:extLst>
                </p14:cNvPr>
                <p14:cNvContentPartPr/>
                <p14:nvPr/>
              </p14:nvContentPartPr>
              <p14:xfrm>
                <a:off x="10728104" y="180642"/>
                <a:ext cx="6120" cy="31680"/>
              </p14:xfrm>
            </p:contentPart>
          </mc:Choice>
          <mc:Fallback>
            <p:pic>
              <p:nvPicPr>
                <p:cNvPr id="1456" name="Ink 1455">
                  <a:extLst>
                    <a:ext uri="{FF2B5EF4-FFF2-40B4-BE49-F238E27FC236}">
                      <a16:creationId xmlns:a16="http://schemas.microsoft.com/office/drawing/2014/main" id="{15C83C1B-B2C9-2CA9-5436-2986A34CCAA8}"/>
                    </a:ext>
                  </a:extLst>
                </p:cNvPr>
                <p:cNvPicPr/>
                <p:nvPr/>
              </p:nvPicPr>
              <p:blipFill>
                <a:blip r:embed="rId413"/>
                <a:stretch>
                  <a:fillRect/>
                </a:stretch>
              </p:blipFill>
              <p:spPr>
                <a:xfrm>
                  <a:off x="10719464" y="171642"/>
                  <a:ext cx="237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1457" name="Ink 1456">
                  <a:extLst>
                    <a:ext uri="{FF2B5EF4-FFF2-40B4-BE49-F238E27FC236}">
                      <a16:creationId xmlns:a16="http://schemas.microsoft.com/office/drawing/2014/main" id="{B7E45252-DD57-41EE-99CD-A99B48B161F5}"/>
                    </a:ext>
                  </a:extLst>
                </p14:cNvPr>
                <p14:cNvContentPartPr/>
                <p14:nvPr/>
              </p14:nvContentPartPr>
              <p14:xfrm>
                <a:off x="10796144" y="100722"/>
                <a:ext cx="24480" cy="38520"/>
              </p14:xfrm>
            </p:contentPart>
          </mc:Choice>
          <mc:Fallback>
            <p:pic>
              <p:nvPicPr>
                <p:cNvPr id="1457" name="Ink 1456">
                  <a:extLst>
                    <a:ext uri="{FF2B5EF4-FFF2-40B4-BE49-F238E27FC236}">
                      <a16:creationId xmlns:a16="http://schemas.microsoft.com/office/drawing/2014/main" id="{B7E45252-DD57-41EE-99CD-A99B48B161F5}"/>
                    </a:ext>
                  </a:extLst>
                </p:cNvPr>
                <p:cNvPicPr/>
                <p:nvPr/>
              </p:nvPicPr>
              <p:blipFill>
                <a:blip r:embed="rId415"/>
                <a:stretch>
                  <a:fillRect/>
                </a:stretch>
              </p:blipFill>
              <p:spPr>
                <a:xfrm>
                  <a:off x="10787144" y="92082"/>
                  <a:ext cx="421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1458" name="Ink 1457">
                  <a:extLst>
                    <a:ext uri="{FF2B5EF4-FFF2-40B4-BE49-F238E27FC236}">
                      <a16:creationId xmlns:a16="http://schemas.microsoft.com/office/drawing/2014/main" id="{D5BE91D2-4F34-55B9-56BA-EE37147F1B05}"/>
                    </a:ext>
                  </a:extLst>
                </p14:cNvPr>
                <p14:cNvContentPartPr/>
                <p14:nvPr/>
              </p14:nvContentPartPr>
              <p14:xfrm>
                <a:off x="10768424" y="62202"/>
                <a:ext cx="71640" cy="4320"/>
              </p14:xfrm>
            </p:contentPart>
          </mc:Choice>
          <mc:Fallback>
            <p:pic>
              <p:nvPicPr>
                <p:cNvPr id="1458" name="Ink 1457">
                  <a:extLst>
                    <a:ext uri="{FF2B5EF4-FFF2-40B4-BE49-F238E27FC236}">
                      <a16:creationId xmlns:a16="http://schemas.microsoft.com/office/drawing/2014/main" id="{D5BE91D2-4F34-55B9-56BA-EE37147F1B05}"/>
                    </a:ext>
                  </a:extLst>
                </p:cNvPr>
                <p:cNvPicPr/>
                <p:nvPr/>
              </p:nvPicPr>
              <p:blipFill>
                <a:blip r:embed="rId417"/>
                <a:stretch>
                  <a:fillRect/>
                </a:stretch>
              </p:blipFill>
              <p:spPr>
                <a:xfrm>
                  <a:off x="10759784" y="53202"/>
                  <a:ext cx="89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1461" name="Ink 1460">
                  <a:extLst>
                    <a:ext uri="{FF2B5EF4-FFF2-40B4-BE49-F238E27FC236}">
                      <a16:creationId xmlns:a16="http://schemas.microsoft.com/office/drawing/2014/main" id="{10EB1A2A-841F-102E-7A59-7751C66BAE23}"/>
                    </a:ext>
                  </a:extLst>
                </p14:cNvPr>
                <p14:cNvContentPartPr/>
                <p14:nvPr/>
              </p14:nvContentPartPr>
              <p14:xfrm>
                <a:off x="6639584" y="2877402"/>
                <a:ext cx="455400" cy="298440"/>
              </p14:xfrm>
            </p:contentPart>
          </mc:Choice>
          <mc:Fallback>
            <p:pic>
              <p:nvPicPr>
                <p:cNvPr id="1461" name="Ink 1460">
                  <a:extLst>
                    <a:ext uri="{FF2B5EF4-FFF2-40B4-BE49-F238E27FC236}">
                      <a16:creationId xmlns:a16="http://schemas.microsoft.com/office/drawing/2014/main" id="{10EB1A2A-841F-102E-7A59-7751C66BAE23}"/>
                    </a:ext>
                  </a:extLst>
                </p:cNvPr>
                <p:cNvPicPr/>
                <p:nvPr/>
              </p:nvPicPr>
              <p:blipFill>
                <a:blip r:embed="rId419"/>
                <a:stretch>
                  <a:fillRect/>
                </a:stretch>
              </p:blipFill>
              <p:spPr>
                <a:xfrm>
                  <a:off x="6630584" y="2868402"/>
                  <a:ext cx="4730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1462" name="Ink 1461">
                  <a:extLst>
                    <a:ext uri="{FF2B5EF4-FFF2-40B4-BE49-F238E27FC236}">
                      <a16:creationId xmlns:a16="http://schemas.microsoft.com/office/drawing/2014/main" id="{84DD1780-3445-D230-641F-3C238ADD9391}"/>
                    </a:ext>
                  </a:extLst>
                </p14:cNvPr>
                <p14:cNvContentPartPr/>
                <p14:nvPr/>
              </p14:nvContentPartPr>
              <p14:xfrm>
                <a:off x="7280024" y="2937522"/>
                <a:ext cx="55440" cy="198720"/>
              </p14:xfrm>
            </p:contentPart>
          </mc:Choice>
          <mc:Fallback>
            <p:pic>
              <p:nvPicPr>
                <p:cNvPr id="1462" name="Ink 1461">
                  <a:extLst>
                    <a:ext uri="{FF2B5EF4-FFF2-40B4-BE49-F238E27FC236}">
                      <a16:creationId xmlns:a16="http://schemas.microsoft.com/office/drawing/2014/main" id="{84DD1780-3445-D230-641F-3C238ADD9391}"/>
                    </a:ext>
                  </a:extLst>
                </p:cNvPr>
                <p:cNvPicPr/>
                <p:nvPr/>
              </p:nvPicPr>
              <p:blipFill>
                <a:blip r:embed="rId421"/>
                <a:stretch>
                  <a:fillRect/>
                </a:stretch>
              </p:blipFill>
              <p:spPr>
                <a:xfrm>
                  <a:off x="7271024" y="2928882"/>
                  <a:ext cx="730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1463" name="Ink 1462">
                  <a:extLst>
                    <a:ext uri="{FF2B5EF4-FFF2-40B4-BE49-F238E27FC236}">
                      <a16:creationId xmlns:a16="http://schemas.microsoft.com/office/drawing/2014/main" id="{E09C4AA1-7976-D3FF-0701-16DD6AADAF41}"/>
                    </a:ext>
                  </a:extLst>
                </p14:cNvPr>
                <p14:cNvContentPartPr/>
                <p14:nvPr/>
              </p14:nvContentPartPr>
              <p14:xfrm>
                <a:off x="7155824" y="3118602"/>
                <a:ext cx="303840" cy="61920"/>
              </p14:xfrm>
            </p:contentPart>
          </mc:Choice>
          <mc:Fallback>
            <p:pic>
              <p:nvPicPr>
                <p:cNvPr id="1463" name="Ink 1462">
                  <a:extLst>
                    <a:ext uri="{FF2B5EF4-FFF2-40B4-BE49-F238E27FC236}">
                      <a16:creationId xmlns:a16="http://schemas.microsoft.com/office/drawing/2014/main" id="{E09C4AA1-7976-D3FF-0701-16DD6AADAF41}"/>
                    </a:ext>
                  </a:extLst>
                </p:cNvPr>
                <p:cNvPicPr/>
                <p:nvPr/>
              </p:nvPicPr>
              <p:blipFill>
                <a:blip r:embed="rId423"/>
                <a:stretch>
                  <a:fillRect/>
                </a:stretch>
              </p:blipFill>
              <p:spPr>
                <a:xfrm>
                  <a:off x="7147184" y="3109962"/>
                  <a:ext cx="321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1464" name="Ink 1463">
                  <a:extLst>
                    <a:ext uri="{FF2B5EF4-FFF2-40B4-BE49-F238E27FC236}">
                      <a16:creationId xmlns:a16="http://schemas.microsoft.com/office/drawing/2014/main" id="{109FF76E-E9AD-0CE6-AA25-9165BBE2FE59}"/>
                    </a:ext>
                  </a:extLst>
                </p14:cNvPr>
                <p14:cNvContentPartPr/>
                <p14:nvPr/>
              </p14:nvContentPartPr>
              <p14:xfrm>
                <a:off x="7248704" y="2876322"/>
                <a:ext cx="257040" cy="59400"/>
              </p14:xfrm>
            </p:contentPart>
          </mc:Choice>
          <mc:Fallback>
            <p:pic>
              <p:nvPicPr>
                <p:cNvPr id="1464" name="Ink 1463">
                  <a:extLst>
                    <a:ext uri="{FF2B5EF4-FFF2-40B4-BE49-F238E27FC236}">
                      <a16:creationId xmlns:a16="http://schemas.microsoft.com/office/drawing/2014/main" id="{109FF76E-E9AD-0CE6-AA25-9165BBE2FE59}"/>
                    </a:ext>
                  </a:extLst>
                </p:cNvPr>
                <p:cNvPicPr/>
                <p:nvPr/>
              </p:nvPicPr>
              <p:blipFill>
                <a:blip r:embed="rId425"/>
                <a:stretch>
                  <a:fillRect/>
                </a:stretch>
              </p:blipFill>
              <p:spPr>
                <a:xfrm>
                  <a:off x="7239704" y="2867322"/>
                  <a:ext cx="2746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1465" name="Ink 1464">
                  <a:extLst>
                    <a:ext uri="{FF2B5EF4-FFF2-40B4-BE49-F238E27FC236}">
                      <a16:creationId xmlns:a16="http://schemas.microsoft.com/office/drawing/2014/main" id="{B288D028-9669-2237-0566-25F5494B122D}"/>
                    </a:ext>
                  </a:extLst>
                </p14:cNvPr>
                <p14:cNvContentPartPr/>
                <p14:nvPr/>
              </p14:nvContentPartPr>
              <p14:xfrm>
                <a:off x="7596104" y="2893962"/>
                <a:ext cx="209160" cy="243720"/>
              </p14:xfrm>
            </p:contentPart>
          </mc:Choice>
          <mc:Fallback>
            <p:pic>
              <p:nvPicPr>
                <p:cNvPr id="1465" name="Ink 1464">
                  <a:extLst>
                    <a:ext uri="{FF2B5EF4-FFF2-40B4-BE49-F238E27FC236}">
                      <a16:creationId xmlns:a16="http://schemas.microsoft.com/office/drawing/2014/main" id="{B288D028-9669-2237-0566-25F5494B122D}"/>
                    </a:ext>
                  </a:extLst>
                </p:cNvPr>
                <p:cNvPicPr/>
                <p:nvPr/>
              </p:nvPicPr>
              <p:blipFill>
                <a:blip r:embed="rId427"/>
                <a:stretch>
                  <a:fillRect/>
                </a:stretch>
              </p:blipFill>
              <p:spPr>
                <a:xfrm>
                  <a:off x="7587104" y="2885322"/>
                  <a:ext cx="2268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1467" name="Ink 1466">
                  <a:extLst>
                    <a:ext uri="{FF2B5EF4-FFF2-40B4-BE49-F238E27FC236}">
                      <a16:creationId xmlns:a16="http://schemas.microsoft.com/office/drawing/2014/main" id="{1D6B38C4-6B3C-260D-7EF4-C3C78751FCFE}"/>
                    </a:ext>
                  </a:extLst>
                </p14:cNvPr>
                <p14:cNvContentPartPr/>
                <p14:nvPr/>
              </p14:nvContentPartPr>
              <p14:xfrm>
                <a:off x="6429344" y="2809362"/>
                <a:ext cx="264240" cy="432360"/>
              </p14:xfrm>
            </p:contentPart>
          </mc:Choice>
          <mc:Fallback>
            <p:pic>
              <p:nvPicPr>
                <p:cNvPr id="1467" name="Ink 1466">
                  <a:extLst>
                    <a:ext uri="{FF2B5EF4-FFF2-40B4-BE49-F238E27FC236}">
                      <a16:creationId xmlns:a16="http://schemas.microsoft.com/office/drawing/2014/main" id="{1D6B38C4-6B3C-260D-7EF4-C3C78751FCFE}"/>
                    </a:ext>
                  </a:extLst>
                </p:cNvPr>
                <p:cNvPicPr/>
                <p:nvPr/>
              </p:nvPicPr>
              <p:blipFill>
                <a:blip r:embed="rId429"/>
                <a:stretch>
                  <a:fillRect/>
                </a:stretch>
              </p:blipFill>
              <p:spPr>
                <a:xfrm>
                  <a:off x="6420344" y="2800722"/>
                  <a:ext cx="28188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1468" name="Ink 1467">
                  <a:extLst>
                    <a:ext uri="{FF2B5EF4-FFF2-40B4-BE49-F238E27FC236}">
                      <a16:creationId xmlns:a16="http://schemas.microsoft.com/office/drawing/2014/main" id="{CC8FD04F-B463-5B4F-470A-83AE0C05E6F7}"/>
                    </a:ext>
                  </a:extLst>
                </p14:cNvPr>
                <p14:cNvContentPartPr/>
                <p14:nvPr/>
              </p14:nvContentPartPr>
              <p14:xfrm>
                <a:off x="7840904" y="2877042"/>
                <a:ext cx="259200" cy="331200"/>
              </p14:xfrm>
            </p:contentPart>
          </mc:Choice>
          <mc:Fallback>
            <p:pic>
              <p:nvPicPr>
                <p:cNvPr id="1468" name="Ink 1467">
                  <a:extLst>
                    <a:ext uri="{FF2B5EF4-FFF2-40B4-BE49-F238E27FC236}">
                      <a16:creationId xmlns:a16="http://schemas.microsoft.com/office/drawing/2014/main" id="{CC8FD04F-B463-5B4F-470A-83AE0C05E6F7}"/>
                    </a:ext>
                  </a:extLst>
                </p:cNvPr>
                <p:cNvPicPr/>
                <p:nvPr/>
              </p:nvPicPr>
              <p:blipFill>
                <a:blip r:embed="rId431"/>
                <a:stretch>
                  <a:fillRect/>
                </a:stretch>
              </p:blipFill>
              <p:spPr>
                <a:xfrm>
                  <a:off x="7832264" y="2868042"/>
                  <a:ext cx="2768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1479" name="Ink 1478">
                  <a:extLst>
                    <a:ext uri="{FF2B5EF4-FFF2-40B4-BE49-F238E27FC236}">
                      <a16:creationId xmlns:a16="http://schemas.microsoft.com/office/drawing/2014/main" id="{C4BC7AA7-A2C3-431C-5D98-D3471F0702ED}"/>
                    </a:ext>
                  </a:extLst>
                </p14:cNvPr>
                <p14:cNvContentPartPr/>
                <p14:nvPr/>
              </p14:nvContentPartPr>
              <p14:xfrm>
                <a:off x="6380024" y="1120242"/>
                <a:ext cx="107280" cy="153000"/>
              </p14:xfrm>
            </p:contentPart>
          </mc:Choice>
          <mc:Fallback>
            <p:pic>
              <p:nvPicPr>
                <p:cNvPr id="1479" name="Ink 1478">
                  <a:extLst>
                    <a:ext uri="{FF2B5EF4-FFF2-40B4-BE49-F238E27FC236}">
                      <a16:creationId xmlns:a16="http://schemas.microsoft.com/office/drawing/2014/main" id="{C4BC7AA7-A2C3-431C-5D98-D3471F0702ED}"/>
                    </a:ext>
                  </a:extLst>
                </p:cNvPr>
                <p:cNvPicPr/>
                <p:nvPr/>
              </p:nvPicPr>
              <p:blipFill>
                <a:blip r:embed="rId433"/>
                <a:stretch>
                  <a:fillRect/>
                </a:stretch>
              </p:blipFill>
              <p:spPr>
                <a:xfrm>
                  <a:off x="6371024" y="1111602"/>
                  <a:ext cx="1249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1480" name="Ink 1479">
                  <a:extLst>
                    <a:ext uri="{FF2B5EF4-FFF2-40B4-BE49-F238E27FC236}">
                      <a16:creationId xmlns:a16="http://schemas.microsoft.com/office/drawing/2014/main" id="{7409AA02-924E-0D18-5029-02B6EF557E5D}"/>
                    </a:ext>
                  </a:extLst>
                </p14:cNvPr>
                <p14:cNvContentPartPr/>
                <p14:nvPr/>
              </p14:nvContentPartPr>
              <p14:xfrm>
                <a:off x="6525464" y="1137162"/>
                <a:ext cx="54720" cy="90000"/>
              </p14:xfrm>
            </p:contentPart>
          </mc:Choice>
          <mc:Fallback>
            <p:pic>
              <p:nvPicPr>
                <p:cNvPr id="1480" name="Ink 1479">
                  <a:extLst>
                    <a:ext uri="{FF2B5EF4-FFF2-40B4-BE49-F238E27FC236}">
                      <a16:creationId xmlns:a16="http://schemas.microsoft.com/office/drawing/2014/main" id="{7409AA02-924E-0D18-5029-02B6EF557E5D}"/>
                    </a:ext>
                  </a:extLst>
                </p:cNvPr>
                <p:cNvPicPr/>
                <p:nvPr/>
              </p:nvPicPr>
              <p:blipFill>
                <a:blip r:embed="rId435"/>
                <a:stretch>
                  <a:fillRect/>
                </a:stretch>
              </p:blipFill>
              <p:spPr>
                <a:xfrm>
                  <a:off x="6516464" y="1128162"/>
                  <a:ext cx="723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1481" name="Ink 1480">
                  <a:extLst>
                    <a:ext uri="{FF2B5EF4-FFF2-40B4-BE49-F238E27FC236}">
                      <a16:creationId xmlns:a16="http://schemas.microsoft.com/office/drawing/2014/main" id="{5A26F37B-EB35-2442-A134-C2B9DFFF561B}"/>
                    </a:ext>
                  </a:extLst>
                </p14:cNvPr>
                <p14:cNvContentPartPr/>
                <p14:nvPr/>
              </p14:nvContentPartPr>
              <p14:xfrm>
                <a:off x="6618344" y="1119882"/>
                <a:ext cx="167760" cy="99000"/>
              </p14:xfrm>
            </p:contentPart>
          </mc:Choice>
          <mc:Fallback>
            <p:pic>
              <p:nvPicPr>
                <p:cNvPr id="1481" name="Ink 1480">
                  <a:extLst>
                    <a:ext uri="{FF2B5EF4-FFF2-40B4-BE49-F238E27FC236}">
                      <a16:creationId xmlns:a16="http://schemas.microsoft.com/office/drawing/2014/main" id="{5A26F37B-EB35-2442-A134-C2B9DFFF561B}"/>
                    </a:ext>
                  </a:extLst>
                </p:cNvPr>
                <p:cNvPicPr/>
                <p:nvPr/>
              </p:nvPicPr>
              <p:blipFill>
                <a:blip r:embed="rId437"/>
                <a:stretch>
                  <a:fillRect/>
                </a:stretch>
              </p:blipFill>
              <p:spPr>
                <a:xfrm>
                  <a:off x="6609704" y="1110882"/>
                  <a:ext cx="1854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1482" name="Ink 1481">
                  <a:extLst>
                    <a:ext uri="{FF2B5EF4-FFF2-40B4-BE49-F238E27FC236}">
                      <a16:creationId xmlns:a16="http://schemas.microsoft.com/office/drawing/2014/main" id="{A018D12D-E197-733D-656D-0D54CD4A875A}"/>
                    </a:ext>
                  </a:extLst>
                </p14:cNvPr>
                <p14:cNvContentPartPr/>
                <p14:nvPr/>
              </p14:nvContentPartPr>
              <p14:xfrm>
                <a:off x="6831464" y="1073082"/>
                <a:ext cx="33840" cy="104760"/>
              </p14:xfrm>
            </p:contentPart>
          </mc:Choice>
          <mc:Fallback>
            <p:pic>
              <p:nvPicPr>
                <p:cNvPr id="1482" name="Ink 1481">
                  <a:extLst>
                    <a:ext uri="{FF2B5EF4-FFF2-40B4-BE49-F238E27FC236}">
                      <a16:creationId xmlns:a16="http://schemas.microsoft.com/office/drawing/2014/main" id="{A018D12D-E197-733D-656D-0D54CD4A875A}"/>
                    </a:ext>
                  </a:extLst>
                </p:cNvPr>
                <p:cNvPicPr/>
                <p:nvPr/>
              </p:nvPicPr>
              <p:blipFill>
                <a:blip r:embed="rId439"/>
                <a:stretch>
                  <a:fillRect/>
                </a:stretch>
              </p:blipFill>
              <p:spPr>
                <a:xfrm>
                  <a:off x="6822464" y="1064442"/>
                  <a:ext cx="514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1483" name="Ink 1482">
                  <a:extLst>
                    <a:ext uri="{FF2B5EF4-FFF2-40B4-BE49-F238E27FC236}">
                      <a16:creationId xmlns:a16="http://schemas.microsoft.com/office/drawing/2014/main" id="{7461A475-A555-79E6-F15E-32C5E18F524C}"/>
                    </a:ext>
                  </a:extLst>
                </p14:cNvPr>
                <p14:cNvContentPartPr/>
                <p14:nvPr/>
              </p14:nvContentPartPr>
              <p14:xfrm>
                <a:off x="6824624" y="1104762"/>
                <a:ext cx="392400" cy="128160"/>
              </p14:xfrm>
            </p:contentPart>
          </mc:Choice>
          <mc:Fallback>
            <p:pic>
              <p:nvPicPr>
                <p:cNvPr id="1483" name="Ink 1482">
                  <a:extLst>
                    <a:ext uri="{FF2B5EF4-FFF2-40B4-BE49-F238E27FC236}">
                      <a16:creationId xmlns:a16="http://schemas.microsoft.com/office/drawing/2014/main" id="{7461A475-A555-79E6-F15E-32C5E18F524C}"/>
                    </a:ext>
                  </a:extLst>
                </p:cNvPr>
                <p:cNvPicPr/>
                <p:nvPr/>
              </p:nvPicPr>
              <p:blipFill>
                <a:blip r:embed="rId441"/>
                <a:stretch>
                  <a:fillRect/>
                </a:stretch>
              </p:blipFill>
              <p:spPr>
                <a:xfrm>
                  <a:off x="6815624" y="1095762"/>
                  <a:ext cx="4100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1484" name="Ink 1483">
                  <a:extLst>
                    <a:ext uri="{FF2B5EF4-FFF2-40B4-BE49-F238E27FC236}">
                      <a16:creationId xmlns:a16="http://schemas.microsoft.com/office/drawing/2014/main" id="{B37CD93C-30E2-F471-B974-4A246A92E1D3}"/>
                    </a:ext>
                  </a:extLst>
                </p14:cNvPr>
                <p14:cNvContentPartPr/>
                <p14:nvPr/>
              </p14:nvContentPartPr>
              <p14:xfrm>
                <a:off x="7262024" y="1119522"/>
                <a:ext cx="84240" cy="134280"/>
              </p14:xfrm>
            </p:contentPart>
          </mc:Choice>
          <mc:Fallback>
            <p:pic>
              <p:nvPicPr>
                <p:cNvPr id="1484" name="Ink 1483">
                  <a:extLst>
                    <a:ext uri="{FF2B5EF4-FFF2-40B4-BE49-F238E27FC236}">
                      <a16:creationId xmlns:a16="http://schemas.microsoft.com/office/drawing/2014/main" id="{B37CD93C-30E2-F471-B974-4A246A92E1D3}"/>
                    </a:ext>
                  </a:extLst>
                </p:cNvPr>
                <p:cNvPicPr/>
                <p:nvPr/>
              </p:nvPicPr>
              <p:blipFill>
                <a:blip r:embed="rId443"/>
                <a:stretch>
                  <a:fillRect/>
                </a:stretch>
              </p:blipFill>
              <p:spPr>
                <a:xfrm>
                  <a:off x="7253384" y="1110882"/>
                  <a:ext cx="101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1486" name="Ink 1485">
                  <a:extLst>
                    <a:ext uri="{FF2B5EF4-FFF2-40B4-BE49-F238E27FC236}">
                      <a16:creationId xmlns:a16="http://schemas.microsoft.com/office/drawing/2014/main" id="{9BD91341-13E1-A0B0-D7FD-D8857B025D81}"/>
                    </a:ext>
                  </a:extLst>
                </p14:cNvPr>
                <p14:cNvContentPartPr/>
                <p14:nvPr/>
              </p14:nvContentPartPr>
              <p14:xfrm>
                <a:off x="5181224" y="2531082"/>
                <a:ext cx="1080360" cy="529200"/>
              </p14:xfrm>
            </p:contentPart>
          </mc:Choice>
          <mc:Fallback>
            <p:pic>
              <p:nvPicPr>
                <p:cNvPr id="1486" name="Ink 1485">
                  <a:extLst>
                    <a:ext uri="{FF2B5EF4-FFF2-40B4-BE49-F238E27FC236}">
                      <a16:creationId xmlns:a16="http://schemas.microsoft.com/office/drawing/2014/main" id="{9BD91341-13E1-A0B0-D7FD-D8857B025D81}"/>
                    </a:ext>
                  </a:extLst>
                </p:cNvPr>
                <p:cNvPicPr/>
                <p:nvPr/>
              </p:nvPicPr>
              <p:blipFill>
                <a:blip r:embed="rId445"/>
                <a:stretch>
                  <a:fillRect/>
                </a:stretch>
              </p:blipFill>
              <p:spPr>
                <a:xfrm>
                  <a:off x="5172584" y="2522082"/>
                  <a:ext cx="109800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1487" name="Ink 1486">
                  <a:extLst>
                    <a:ext uri="{FF2B5EF4-FFF2-40B4-BE49-F238E27FC236}">
                      <a16:creationId xmlns:a16="http://schemas.microsoft.com/office/drawing/2014/main" id="{6275EFB0-9E8A-CB38-B4F4-BA8912D4BBC3}"/>
                    </a:ext>
                  </a:extLst>
                </p14:cNvPr>
                <p14:cNvContentPartPr/>
                <p14:nvPr/>
              </p14:nvContentPartPr>
              <p14:xfrm>
                <a:off x="6101744" y="2834922"/>
                <a:ext cx="158760" cy="218160"/>
              </p14:xfrm>
            </p:contentPart>
          </mc:Choice>
          <mc:Fallback>
            <p:pic>
              <p:nvPicPr>
                <p:cNvPr id="1487" name="Ink 1486">
                  <a:extLst>
                    <a:ext uri="{FF2B5EF4-FFF2-40B4-BE49-F238E27FC236}">
                      <a16:creationId xmlns:a16="http://schemas.microsoft.com/office/drawing/2014/main" id="{6275EFB0-9E8A-CB38-B4F4-BA8912D4BBC3}"/>
                    </a:ext>
                  </a:extLst>
                </p:cNvPr>
                <p:cNvPicPr/>
                <p:nvPr/>
              </p:nvPicPr>
              <p:blipFill>
                <a:blip r:embed="rId447"/>
                <a:stretch>
                  <a:fillRect/>
                </a:stretch>
              </p:blipFill>
              <p:spPr>
                <a:xfrm>
                  <a:off x="6093104" y="2826282"/>
                  <a:ext cx="1764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491" name="Ink 1490">
                  <a:extLst>
                    <a:ext uri="{FF2B5EF4-FFF2-40B4-BE49-F238E27FC236}">
                      <a16:creationId xmlns:a16="http://schemas.microsoft.com/office/drawing/2014/main" id="{5CF70F8C-D33D-F895-BAD4-E98D22812BAB}"/>
                    </a:ext>
                  </a:extLst>
                </p14:cNvPr>
                <p14:cNvContentPartPr/>
                <p14:nvPr/>
              </p14:nvContentPartPr>
              <p14:xfrm>
                <a:off x="2245784" y="3842922"/>
                <a:ext cx="586800" cy="279720"/>
              </p14:xfrm>
            </p:contentPart>
          </mc:Choice>
          <mc:Fallback>
            <p:pic>
              <p:nvPicPr>
                <p:cNvPr id="1491" name="Ink 1490">
                  <a:extLst>
                    <a:ext uri="{FF2B5EF4-FFF2-40B4-BE49-F238E27FC236}">
                      <a16:creationId xmlns:a16="http://schemas.microsoft.com/office/drawing/2014/main" id="{5CF70F8C-D33D-F895-BAD4-E98D22812BAB}"/>
                    </a:ext>
                  </a:extLst>
                </p:cNvPr>
                <p:cNvPicPr/>
                <p:nvPr/>
              </p:nvPicPr>
              <p:blipFill>
                <a:blip r:embed="rId449"/>
                <a:stretch>
                  <a:fillRect/>
                </a:stretch>
              </p:blipFill>
              <p:spPr>
                <a:xfrm>
                  <a:off x="2236784" y="3833922"/>
                  <a:ext cx="6044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1492" name="Ink 1491">
                  <a:extLst>
                    <a:ext uri="{FF2B5EF4-FFF2-40B4-BE49-F238E27FC236}">
                      <a16:creationId xmlns:a16="http://schemas.microsoft.com/office/drawing/2014/main" id="{E359267A-39C2-3D6A-636A-C682AE991F66}"/>
                    </a:ext>
                  </a:extLst>
                </p14:cNvPr>
                <p14:cNvContentPartPr/>
                <p14:nvPr/>
              </p14:nvContentPartPr>
              <p14:xfrm>
                <a:off x="2767064" y="3949122"/>
                <a:ext cx="124920" cy="270720"/>
              </p14:xfrm>
            </p:contentPart>
          </mc:Choice>
          <mc:Fallback>
            <p:pic>
              <p:nvPicPr>
                <p:cNvPr id="1492" name="Ink 1491">
                  <a:extLst>
                    <a:ext uri="{FF2B5EF4-FFF2-40B4-BE49-F238E27FC236}">
                      <a16:creationId xmlns:a16="http://schemas.microsoft.com/office/drawing/2014/main" id="{E359267A-39C2-3D6A-636A-C682AE991F66}"/>
                    </a:ext>
                  </a:extLst>
                </p:cNvPr>
                <p:cNvPicPr/>
                <p:nvPr/>
              </p:nvPicPr>
              <p:blipFill>
                <a:blip r:embed="rId451"/>
                <a:stretch>
                  <a:fillRect/>
                </a:stretch>
              </p:blipFill>
              <p:spPr>
                <a:xfrm>
                  <a:off x="2758064" y="3940122"/>
                  <a:ext cx="1425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1493" name="Ink 1492">
                  <a:extLst>
                    <a:ext uri="{FF2B5EF4-FFF2-40B4-BE49-F238E27FC236}">
                      <a16:creationId xmlns:a16="http://schemas.microsoft.com/office/drawing/2014/main" id="{071958E9-92EA-1A7D-1B50-E10E733C2E20}"/>
                    </a:ext>
                  </a:extLst>
                </p14:cNvPr>
                <p14:cNvContentPartPr/>
                <p14:nvPr/>
              </p14:nvContentPartPr>
              <p14:xfrm>
                <a:off x="2842664" y="4319922"/>
                <a:ext cx="232200" cy="157320"/>
              </p14:xfrm>
            </p:contentPart>
          </mc:Choice>
          <mc:Fallback>
            <p:pic>
              <p:nvPicPr>
                <p:cNvPr id="1493" name="Ink 1492">
                  <a:extLst>
                    <a:ext uri="{FF2B5EF4-FFF2-40B4-BE49-F238E27FC236}">
                      <a16:creationId xmlns:a16="http://schemas.microsoft.com/office/drawing/2014/main" id="{071958E9-92EA-1A7D-1B50-E10E733C2E20}"/>
                    </a:ext>
                  </a:extLst>
                </p:cNvPr>
                <p:cNvPicPr/>
                <p:nvPr/>
              </p:nvPicPr>
              <p:blipFill>
                <a:blip r:embed="rId453"/>
                <a:stretch>
                  <a:fillRect/>
                </a:stretch>
              </p:blipFill>
              <p:spPr>
                <a:xfrm>
                  <a:off x="2833664" y="4310922"/>
                  <a:ext cx="249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1494" name="Ink 1493">
                  <a:extLst>
                    <a:ext uri="{FF2B5EF4-FFF2-40B4-BE49-F238E27FC236}">
                      <a16:creationId xmlns:a16="http://schemas.microsoft.com/office/drawing/2014/main" id="{E7F7697E-7928-B6DC-A410-C9B32BD6181B}"/>
                    </a:ext>
                  </a:extLst>
                </p14:cNvPr>
                <p14:cNvContentPartPr/>
                <p14:nvPr/>
              </p14:nvContentPartPr>
              <p14:xfrm>
                <a:off x="2918264" y="4292562"/>
                <a:ext cx="129960" cy="230040"/>
              </p14:xfrm>
            </p:contentPart>
          </mc:Choice>
          <mc:Fallback>
            <p:pic>
              <p:nvPicPr>
                <p:cNvPr id="1494" name="Ink 1493">
                  <a:extLst>
                    <a:ext uri="{FF2B5EF4-FFF2-40B4-BE49-F238E27FC236}">
                      <a16:creationId xmlns:a16="http://schemas.microsoft.com/office/drawing/2014/main" id="{E7F7697E-7928-B6DC-A410-C9B32BD6181B}"/>
                    </a:ext>
                  </a:extLst>
                </p:cNvPr>
                <p:cNvPicPr/>
                <p:nvPr/>
              </p:nvPicPr>
              <p:blipFill>
                <a:blip r:embed="rId455"/>
                <a:stretch>
                  <a:fillRect/>
                </a:stretch>
              </p:blipFill>
              <p:spPr>
                <a:xfrm>
                  <a:off x="2909264" y="4283562"/>
                  <a:ext cx="1476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1495" name="Ink 1494">
                  <a:extLst>
                    <a:ext uri="{FF2B5EF4-FFF2-40B4-BE49-F238E27FC236}">
                      <a16:creationId xmlns:a16="http://schemas.microsoft.com/office/drawing/2014/main" id="{14633088-A008-2140-C4B2-6179424EE4AC}"/>
                    </a:ext>
                  </a:extLst>
                </p14:cNvPr>
                <p14:cNvContentPartPr/>
                <p14:nvPr/>
              </p14:nvContentPartPr>
              <p14:xfrm>
                <a:off x="3187184" y="4242882"/>
                <a:ext cx="171000" cy="276480"/>
              </p14:xfrm>
            </p:contentPart>
          </mc:Choice>
          <mc:Fallback>
            <p:pic>
              <p:nvPicPr>
                <p:cNvPr id="1495" name="Ink 1494">
                  <a:extLst>
                    <a:ext uri="{FF2B5EF4-FFF2-40B4-BE49-F238E27FC236}">
                      <a16:creationId xmlns:a16="http://schemas.microsoft.com/office/drawing/2014/main" id="{14633088-A008-2140-C4B2-6179424EE4AC}"/>
                    </a:ext>
                  </a:extLst>
                </p:cNvPr>
                <p:cNvPicPr/>
                <p:nvPr/>
              </p:nvPicPr>
              <p:blipFill>
                <a:blip r:embed="rId457"/>
                <a:stretch>
                  <a:fillRect/>
                </a:stretch>
              </p:blipFill>
              <p:spPr>
                <a:xfrm>
                  <a:off x="3178184" y="4233882"/>
                  <a:ext cx="1886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1496" name="Ink 1495">
                  <a:extLst>
                    <a:ext uri="{FF2B5EF4-FFF2-40B4-BE49-F238E27FC236}">
                      <a16:creationId xmlns:a16="http://schemas.microsoft.com/office/drawing/2014/main" id="{DC7C2C4D-63BE-29C8-ED04-5FF0729E8DFA}"/>
                    </a:ext>
                  </a:extLst>
                </p14:cNvPr>
                <p14:cNvContentPartPr/>
                <p14:nvPr/>
              </p14:nvContentPartPr>
              <p14:xfrm>
                <a:off x="3246584" y="4228842"/>
                <a:ext cx="119160" cy="97920"/>
              </p14:xfrm>
            </p:contentPart>
          </mc:Choice>
          <mc:Fallback>
            <p:pic>
              <p:nvPicPr>
                <p:cNvPr id="1496" name="Ink 1495">
                  <a:extLst>
                    <a:ext uri="{FF2B5EF4-FFF2-40B4-BE49-F238E27FC236}">
                      <a16:creationId xmlns:a16="http://schemas.microsoft.com/office/drawing/2014/main" id="{DC7C2C4D-63BE-29C8-ED04-5FF0729E8DFA}"/>
                    </a:ext>
                  </a:extLst>
                </p:cNvPr>
                <p:cNvPicPr/>
                <p:nvPr/>
              </p:nvPicPr>
              <p:blipFill>
                <a:blip r:embed="rId459"/>
                <a:stretch>
                  <a:fillRect/>
                </a:stretch>
              </p:blipFill>
              <p:spPr>
                <a:xfrm>
                  <a:off x="3237584" y="4220202"/>
                  <a:ext cx="1368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1497" name="Ink 1496">
                  <a:extLst>
                    <a:ext uri="{FF2B5EF4-FFF2-40B4-BE49-F238E27FC236}">
                      <a16:creationId xmlns:a16="http://schemas.microsoft.com/office/drawing/2014/main" id="{9F1E9664-239F-FFB7-3BD0-22AAD1743054}"/>
                    </a:ext>
                  </a:extLst>
                </p14:cNvPr>
                <p14:cNvContentPartPr/>
                <p14:nvPr/>
              </p14:nvContentPartPr>
              <p14:xfrm>
                <a:off x="3479504" y="4293642"/>
                <a:ext cx="137880" cy="144360"/>
              </p14:xfrm>
            </p:contentPart>
          </mc:Choice>
          <mc:Fallback>
            <p:pic>
              <p:nvPicPr>
                <p:cNvPr id="1497" name="Ink 1496">
                  <a:extLst>
                    <a:ext uri="{FF2B5EF4-FFF2-40B4-BE49-F238E27FC236}">
                      <a16:creationId xmlns:a16="http://schemas.microsoft.com/office/drawing/2014/main" id="{9F1E9664-239F-FFB7-3BD0-22AAD1743054}"/>
                    </a:ext>
                  </a:extLst>
                </p:cNvPr>
                <p:cNvPicPr/>
                <p:nvPr/>
              </p:nvPicPr>
              <p:blipFill>
                <a:blip r:embed="rId461"/>
                <a:stretch>
                  <a:fillRect/>
                </a:stretch>
              </p:blipFill>
              <p:spPr>
                <a:xfrm>
                  <a:off x="3470864" y="4284642"/>
                  <a:ext cx="1555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1498" name="Ink 1497">
                  <a:extLst>
                    <a:ext uri="{FF2B5EF4-FFF2-40B4-BE49-F238E27FC236}">
                      <a16:creationId xmlns:a16="http://schemas.microsoft.com/office/drawing/2014/main" id="{58379D04-F19E-6362-0258-9F9F7554DCE7}"/>
                    </a:ext>
                  </a:extLst>
                </p14:cNvPr>
                <p14:cNvContentPartPr/>
                <p14:nvPr/>
              </p14:nvContentPartPr>
              <p14:xfrm>
                <a:off x="3702344" y="4286442"/>
                <a:ext cx="103320" cy="132840"/>
              </p14:xfrm>
            </p:contentPart>
          </mc:Choice>
          <mc:Fallback>
            <p:pic>
              <p:nvPicPr>
                <p:cNvPr id="1498" name="Ink 1497">
                  <a:extLst>
                    <a:ext uri="{FF2B5EF4-FFF2-40B4-BE49-F238E27FC236}">
                      <a16:creationId xmlns:a16="http://schemas.microsoft.com/office/drawing/2014/main" id="{58379D04-F19E-6362-0258-9F9F7554DCE7}"/>
                    </a:ext>
                  </a:extLst>
                </p:cNvPr>
                <p:cNvPicPr/>
                <p:nvPr/>
              </p:nvPicPr>
              <p:blipFill>
                <a:blip r:embed="rId463"/>
                <a:stretch>
                  <a:fillRect/>
                </a:stretch>
              </p:blipFill>
              <p:spPr>
                <a:xfrm>
                  <a:off x="3693344" y="4277442"/>
                  <a:ext cx="1209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1499" name="Ink 1498">
                  <a:extLst>
                    <a:ext uri="{FF2B5EF4-FFF2-40B4-BE49-F238E27FC236}">
                      <a16:creationId xmlns:a16="http://schemas.microsoft.com/office/drawing/2014/main" id="{2603D70E-12D7-099F-64FC-C011E6E6BC4A}"/>
                    </a:ext>
                  </a:extLst>
                </p14:cNvPr>
                <p14:cNvContentPartPr/>
                <p14:nvPr/>
              </p14:nvContentPartPr>
              <p14:xfrm>
                <a:off x="3894944" y="4205442"/>
                <a:ext cx="298800" cy="281520"/>
              </p14:xfrm>
            </p:contentPart>
          </mc:Choice>
          <mc:Fallback>
            <p:pic>
              <p:nvPicPr>
                <p:cNvPr id="1499" name="Ink 1498">
                  <a:extLst>
                    <a:ext uri="{FF2B5EF4-FFF2-40B4-BE49-F238E27FC236}">
                      <a16:creationId xmlns:a16="http://schemas.microsoft.com/office/drawing/2014/main" id="{2603D70E-12D7-099F-64FC-C011E6E6BC4A}"/>
                    </a:ext>
                  </a:extLst>
                </p:cNvPr>
                <p:cNvPicPr/>
                <p:nvPr/>
              </p:nvPicPr>
              <p:blipFill>
                <a:blip r:embed="rId465"/>
                <a:stretch>
                  <a:fillRect/>
                </a:stretch>
              </p:blipFill>
              <p:spPr>
                <a:xfrm>
                  <a:off x="3886304" y="4196802"/>
                  <a:ext cx="3164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1500" name="Ink 1499">
                  <a:extLst>
                    <a:ext uri="{FF2B5EF4-FFF2-40B4-BE49-F238E27FC236}">
                      <a16:creationId xmlns:a16="http://schemas.microsoft.com/office/drawing/2014/main" id="{89E92528-E62B-6DFF-C314-E6FE5E288A32}"/>
                    </a:ext>
                  </a:extLst>
                </p14:cNvPr>
                <p14:cNvContentPartPr/>
                <p14:nvPr/>
              </p14:nvContentPartPr>
              <p14:xfrm>
                <a:off x="4247024" y="4165842"/>
                <a:ext cx="126360" cy="274680"/>
              </p14:xfrm>
            </p:contentPart>
          </mc:Choice>
          <mc:Fallback>
            <p:pic>
              <p:nvPicPr>
                <p:cNvPr id="1500" name="Ink 1499">
                  <a:extLst>
                    <a:ext uri="{FF2B5EF4-FFF2-40B4-BE49-F238E27FC236}">
                      <a16:creationId xmlns:a16="http://schemas.microsoft.com/office/drawing/2014/main" id="{89E92528-E62B-6DFF-C314-E6FE5E288A32}"/>
                    </a:ext>
                  </a:extLst>
                </p:cNvPr>
                <p:cNvPicPr/>
                <p:nvPr/>
              </p:nvPicPr>
              <p:blipFill>
                <a:blip r:embed="rId467"/>
                <a:stretch>
                  <a:fillRect/>
                </a:stretch>
              </p:blipFill>
              <p:spPr>
                <a:xfrm>
                  <a:off x="4238384" y="4157202"/>
                  <a:ext cx="1440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1501" name="Ink 1500">
                  <a:extLst>
                    <a:ext uri="{FF2B5EF4-FFF2-40B4-BE49-F238E27FC236}">
                      <a16:creationId xmlns:a16="http://schemas.microsoft.com/office/drawing/2014/main" id="{73E124BC-2C03-09B8-B132-0744FD9D02DA}"/>
                    </a:ext>
                  </a:extLst>
                </p14:cNvPr>
                <p14:cNvContentPartPr/>
                <p14:nvPr/>
              </p14:nvContentPartPr>
              <p14:xfrm>
                <a:off x="4312544" y="4157202"/>
                <a:ext cx="202320" cy="176040"/>
              </p14:xfrm>
            </p:contentPart>
          </mc:Choice>
          <mc:Fallback>
            <p:pic>
              <p:nvPicPr>
                <p:cNvPr id="1501" name="Ink 1500">
                  <a:extLst>
                    <a:ext uri="{FF2B5EF4-FFF2-40B4-BE49-F238E27FC236}">
                      <a16:creationId xmlns:a16="http://schemas.microsoft.com/office/drawing/2014/main" id="{73E124BC-2C03-09B8-B132-0744FD9D02DA}"/>
                    </a:ext>
                  </a:extLst>
                </p:cNvPr>
                <p:cNvPicPr/>
                <p:nvPr/>
              </p:nvPicPr>
              <p:blipFill>
                <a:blip r:embed="rId469"/>
                <a:stretch>
                  <a:fillRect/>
                </a:stretch>
              </p:blipFill>
              <p:spPr>
                <a:xfrm>
                  <a:off x="4303904" y="4148562"/>
                  <a:ext cx="2199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1503" name="Ink 1502">
                  <a:extLst>
                    <a:ext uri="{FF2B5EF4-FFF2-40B4-BE49-F238E27FC236}">
                      <a16:creationId xmlns:a16="http://schemas.microsoft.com/office/drawing/2014/main" id="{72863E04-4EDE-C9EB-83C3-28A862FCC29C}"/>
                    </a:ext>
                  </a:extLst>
                </p14:cNvPr>
                <p14:cNvContentPartPr/>
                <p14:nvPr/>
              </p14:nvContentPartPr>
              <p14:xfrm>
                <a:off x="3079904" y="2841402"/>
                <a:ext cx="803160" cy="532440"/>
              </p14:xfrm>
            </p:contentPart>
          </mc:Choice>
          <mc:Fallback>
            <p:pic>
              <p:nvPicPr>
                <p:cNvPr id="1503" name="Ink 1502">
                  <a:extLst>
                    <a:ext uri="{FF2B5EF4-FFF2-40B4-BE49-F238E27FC236}">
                      <a16:creationId xmlns:a16="http://schemas.microsoft.com/office/drawing/2014/main" id="{72863E04-4EDE-C9EB-83C3-28A862FCC29C}"/>
                    </a:ext>
                  </a:extLst>
                </p:cNvPr>
                <p:cNvPicPr/>
                <p:nvPr/>
              </p:nvPicPr>
              <p:blipFill>
                <a:blip r:embed="rId471"/>
                <a:stretch>
                  <a:fillRect/>
                </a:stretch>
              </p:blipFill>
              <p:spPr>
                <a:xfrm>
                  <a:off x="3071264" y="2832402"/>
                  <a:ext cx="82080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504" name="Ink 1503">
                  <a:extLst>
                    <a:ext uri="{FF2B5EF4-FFF2-40B4-BE49-F238E27FC236}">
                      <a16:creationId xmlns:a16="http://schemas.microsoft.com/office/drawing/2014/main" id="{3D3EB1D3-259D-E425-F949-688F2A87E403}"/>
                    </a:ext>
                  </a:extLst>
                </p14:cNvPr>
                <p14:cNvContentPartPr/>
                <p14:nvPr/>
              </p14:nvContentPartPr>
              <p14:xfrm>
                <a:off x="3999344" y="3113562"/>
                <a:ext cx="647280" cy="40680"/>
              </p14:xfrm>
            </p:contentPart>
          </mc:Choice>
          <mc:Fallback>
            <p:pic>
              <p:nvPicPr>
                <p:cNvPr id="1504" name="Ink 1503">
                  <a:extLst>
                    <a:ext uri="{FF2B5EF4-FFF2-40B4-BE49-F238E27FC236}">
                      <a16:creationId xmlns:a16="http://schemas.microsoft.com/office/drawing/2014/main" id="{3D3EB1D3-259D-E425-F949-688F2A87E403}"/>
                    </a:ext>
                  </a:extLst>
                </p:cNvPr>
                <p:cNvPicPr/>
                <p:nvPr/>
              </p:nvPicPr>
              <p:blipFill>
                <a:blip r:embed="rId473"/>
                <a:stretch>
                  <a:fillRect/>
                </a:stretch>
              </p:blipFill>
              <p:spPr>
                <a:xfrm>
                  <a:off x="3990704" y="3104562"/>
                  <a:ext cx="6649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1505" name="Ink 1504">
                  <a:extLst>
                    <a:ext uri="{FF2B5EF4-FFF2-40B4-BE49-F238E27FC236}">
                      <a16:creationId xmlns:a16="http://schemas.microsoft.com/office/drawing/2014/main" id="{FD223D14-1AA6-7294-9880-2B078715C640}"/>
                    </a:ext>
                  </a:extLst>
                </p14:cNvPr>
                <p14:cNvContentPartPr/>
                <p14:nvPr/>
              </p14:nvContentPartPr>
              <p14:xfrm>
                <a:off x="4135784" y="3376002"/>
                <a:ext cx="31680" cy="184320"/>
              </p14:xfrm>
            </p:contentPart>
          </mc:Choice>
          <mc:Fallback>
            <p:pic>
              <p:nvPicPr>
                <p:cNvPr id="1505" name="Ink 1504">
                  <a:extLst>
                    <a:ext uri="{FF2B5EF4-FFF2-40B4-BE49-F238E27FC236}">
                      <a16:creationId xmlns:a16="http://schemas.microsoft.com/office/drawing/2014/main" id="{FD223D14-1AA6-7294-9880-2B078715C640}"/>
                    </a:ext>
                  </a:extLst>
                </p:cNvPr>
                <p:cNvPicPr/>
                <p:nvPr/>
              </p:nvPicPr>
              <p:blipFill>
                <a:blip r:embed="rId475"/>
                <a:stretch>
                  <a:fillRect/>
                </a:stretch>
              </p:blipFill>
              <p:spPr>
                <a:xfrm>
                  <a:off x="4127144" y="3367002"/>
                  <a:ext cx="49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1506" name="Ink 1505">
                  <a:extLst>
                    <a:ext uri="{FF2B5EF4-FFF2-40B4-BE49-F238E27FC236}">
                      <a16:creationId xmlns:a16="http://schemas.microsoft.com/office/drawing/2014/main" id="{5B248446-08AD-821B-356F-C2CDDFEF4CB7}"/>
                    </a:ext>
                  </a:extLst>
                </p14:cNvPr>
                <p14:cNvContentPartPr/>
                <p14:nvPr/>
              </p14:nvContentPartPr>
              <p14:xfrm>
                <a:off x="4240904" y="3400122"/>
                <a:ext cx="50760" cy="52560"/>
              </p14:xfrm>
            </p:contentPart>
          </mc:Choice>
          <mc:Fallback>
            <p:pic>
              <p:nvPicPr>
                <p:cNvPr id="1506" name="Ink 1505">
                  <a:extLst>
                    <a:ext uri="{FF2B5EF4-FFF2-40B4-BE49-F238E27FC236}">
                      <a16:creationId xmlns:a16="http://schemas.microsoft.com/office/drawing/2014/main" id="{5B248446-08AD-821B-356F-C2CDDFEF4CB7}"/>
                    </a:ext>
                  </a:extLst>
                </p:cNvPr>
                <p:cNvPicPr/>
                <p:nvPr/>
              </p:nvPicPr>
              <p:blipFill>
                <a:blip r:embed="rId477"/>
                <a:stretch>
                  <a:fillRect/>
                </a:stretch>
              </p:blipFill>
              <p:spPr>
                <a:xfrm>
                  <a:off x="4232264" y="3391482"/>
                  <a:ext cx="684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1507" name="Ink 1506">
                  <a:extLst>
                    <a:ext uri="{FF2B5EF4-FFF2-40B4-BE49-F238E27FC236}">
                      <a16:creationId xmlns:a16="http://schemas.microsoft.com/office/drawing/2014/main" id="{5EE62C42-9099-AA95-77C4-A9BBCF5AE888}"/>
                    </a:ext>
                  </a:extLst>
                </p14:cNvPr>
                <p14:cNvContentPartPr/>
                <p14:nvPr/>
              </p14:nvContentPartPr>
              <p14:xfrm>
                <a:off x="4160264" y="3519282"/>
                <a:ext cx="190080" cy="153720"/>
              </p14:xfrm>
            </p:contentPart>
          </mc:Choice>
          <mc:Fallback>
            <p:pic>
              <p:nvPicPr>
                <p:cNvPr id="1507" name="Ink 1506">
                  <a:extLst>
                    <a:ext uri="{FF2B5EF4-FFF2-40B4-BE49-F238E27FC236}">
                      <a16:creationId xmlns:a16="http://schemas.microsoft.com/office/drawing/2014/main" id="{5EE62C42-9099-AA95-77C4-A9BBCF5AE888}"/>
                    </a:ext>
                  </a:extLst>
                </p:cNvPr>
                <p:cNvPicPr/>
                <p:nvPr/>
              </p:nvPicPr>
              <p:blipFill>
                <a:blip r:embed="rId479"/>
                <a:stretch>
                  <a:fillRect/>
                </a:stretch>
              </p:blipFill>
              <p:spPr>
                <a:xfrm>
                  <a:off x="4151624" y="3510642"/>
                  <a:ext cx="2077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1508" name="Ink 1507">
                  <a:extLst>
                    <a:ext uri="{FF2B5EF4-FFF2-40B4-BE49-F238E27FC236}">
                      <a16:creationId xmlns:a16="http://schemas.microsoft.com/office/drawing/2014/main" id="{B29E9A58-C597-4BA7-5082-0151C01EDA9F}"/>
                    </a:ext>
                  </a:extLst>
                </p14:cNvPr>
                <p14:cNvContentPartPr/>
                <p14:nvPr/>
              </p14:nvContentPartPr>
              <p14:xfrm>
                <a:off x="4204184" y="3372762"/>
                <a:ext cx="250920" cy="33480"/>
              </p14:xfrm>
            </p:contentPart>
          </mc:Choice>
          <mc:Fallback>
            <p:pic>
              <p:nvPicPr>
                <p:cNvPr id="1508" name="Ink 1507">
                  <a:extLst>
                    <a:ext uri="{FF2B5EF4-FFF2-40B4-BE49-F238E27FC236}">
                      <a16:creationId xmlns:a16="http://schemas.microsoft.com/office/drawing/2014/main" id="{B29E9A58-C597-4BA7-5082-0151C01EDA9F}"/>
                    </a:ext>
                  </a:extLst>
                </p:cNvPr>
                <p:cNvPicPr/>
                <p:nvPr/>
              </p:nvPicPr>
              <p:blipFill>
                <a:blip r:embed="rId481"/>
                <a:stretch>
                  <a:fillRect/>
                </a:stretch>
              </p:blipFill>
              <p:spPr>
                <a:xfrm>
                  <a:off x="4195544" y="3363762"/>
                  <a:ext cx="2685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1509" name="Ink 1508">
                  <a:extLst>
                    <a:ext uri="{FF2B5EF4-FFF2-40B4-BE49-F238E27FC236}">
                      <a16:creationId xmlns:a16="http://schemas.microsoft.com/office/drawing/2014/main" id="{3432E03E-E332-6072-F4EF-964984D08637}"/>
                    </a:ext>
                  </a:extLst>
                </p14:cNvPr>
                <p14:cNvContentPartPr/>
                <p14:nvPr/>
              </p14:nvContentPartPr>
              <p14:xfrm>
                <a:off x="4459064" y="3458442"/>
                <a:ext cx="150840" cy="169920"/>
              </p14:xfrm>
            </p:contentPart>
          </mc:Choice>
          <mc:Fallback>
            <p:pic>
              <p:nvPicPr>
                <p:cNvPr id="1509" name="Ink 1508">
                  <a:extLst>
                    <a:ext uri="{FF2B5EF4-FFF2-40B4-BE49-F238E27FC236}">
                      <a16:creationId xmlns:a16="http://schemas.microsoft.com/office/drawing/2014/main" id="{3432E03E-E332-6072-F4EF-964984D08637}"/>
                    </a:ext>
                  </a:extLst>
                </p:cNvPr>
                <p:cNvPicPr/>
                <p:nvPr/>
              </p:nvPicPr>
              <p:blipFill>
                <a:blip r:embed="rId483"/>
                <a:stretch>
                  <a:fillRect/>
                </a:stretch>
              </p:blipFill>
              <p:spPr>
                <a:xfrm>
                  <a:off x="4450424" y="3449802"/>
                  <a:ext cx="168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1510" name="Ink 1509">
                  <a:extLst>
                    <a:ext uri="{FF2B5EF4-FFF2-40B4-BE49-F238E27FC236}">
                      <a16:creationId xmlns:a16="http://schemas.microsoft.com/office/drawing/2014/main" id="{2F029328-24EA-A317-9C1E-9A83AA4B02D5}"/>
                    </a:ext>
                  </a:extLst>
                </p14:cNvPr>
                <p14:cNvContentPartPr/>
                <p14:nvPr/>
              </p14:nvContentPartPr>
              <p14:xfrm>
                <a:off x="4692704" y="3490122"/>
                <a:ext cx="107640" cy="153360"/>
              </p14:xfrm>
            </p:contentPart>
          </mc:Choice>
          <mc:Fallback>
            <p:pic>
              <p:nvPicPr>
                <p:cNvPr id="1510" name="Ink 1509">
                  <a:extLst>
                    <a:ext uri="{FF2B5EF4-FFF2-40B4-BE49-F238E27FC236}">
                      <a16:creationId xmlns:a16="http://schemas.microsoft.com/office/drawing/2014/main" id="{2F029328-24EA-A317-9C1E-9A83AA4B02D5}"/>
                    </a:ext>
                  </a:extLst>
                </p:cNvPr>
                <p:cNvPicPr/>
                <p:nvPr/>
              </p:nvPicPr>
              <p:blipFill>
                <a:blip r:embed="rId485"/>
                <a:stretch>
                  <a:fillRect/>
                </a:stretch>
              </p:blipFill>
              <p:spPr>
                <a:xfrm>
                  <a:off x="4684064" y="3481122"/>
                  <a:ext cx="1252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1511" name="Ink 1510">
                  <a:extLst>
                    <a:ext uri="{FF2B5EF4-FFF2-40B4-BE49-F238E27FC236}">
                      <a16:creationId xmlns:a16="http://schemas.microsoft.com/office/drawing/2014/main" id="{9628801E-BB81-44E8-3B90-A7B34E240F19}"/>
                    </a:ext>
                  </a:extLst>
                </p14:cNvPr>
                <p14:cNvContentPartPr/>
                <p14:nvPr/>
              </p14:nvContentPartPr>
              <p14:xfrm>
                <a:off x="4902224" y="3404802"/>
                <a:ext cx="50400" cy="246240"/>
              </p14:xfrm>
            </p:contentPart>
          </mc:Choice>
          <mc:Fallback>
            <p:pic>
              <p:nvPicPr>
                <p:cNvPr id="1511" name="Ink 1510">
                  <a:extLst>
                    <a:ext uri="{FF2B5EF4-FFF2-40B4-BE49-F238E27FC236}">
                      <a16:creationId xmlns:a16="http://schemas.microsoft.com/office/drawing/2014/main" id="{9628801E-BB81-44E8-3B90-A7B34E240F19}"/>
                    </a:ext>
                  </a:extLst>
                </p:cNvPr>
                <p:cNvPicPr/>
                <p:nvPr/>
              </p:nvPicPr>
              <p:blipFill>
                <a:blip r:embed="rId487"/>
                <a:stretch>
                  <a:fillRect/>
                </a:stretch>
              </p:blipFill>
              <p:spPr>
                <a:xfrm>
                  <a:off x="4893584" y="3395802"/>
                  <a:ext cx="680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1512" name="Ink 1511">
                  <a:extLst>
                    <a:ext uri="{FF2B5EF4-FFF2-40B4-BE49-F238E27FC236}">
                      <a16:creationId xmlns:a16="http://schemas.microsoft.com/office/drawing/2014/main" id="{6E535AC4-8649-7948-0830-9764073224E8}"/>
                    </a:ext>
                  </a:extLst>
                </p14:cNvPr>
                <p14:cNvContentPartPr/>
                <p14:nvPr/>
              </p14:nvContentPartPr>
              <p14:xfrm>
                <a:off x="5015624" y="3534402"/>
                <a:ext cx="13320" cy="86040"/>
              </p14:xfrm>
            </p:contentPart>
          </mc:Choice>
          <mc:Fallback>
            <p:pic>
              <p:nvPicPr>
                <p:cNvPr id="1512" name="Ink 1511">
                  <a:extLst>
                    <a:ext uri="{FF2B5EF4-FFF2-40B4-BE49-F238E27FC236}">
                      <a16:creationId xmlns:a16="http://schemas.microsoft.com/office/drawing/2014/main" id="{6E535AC4-8649-7948-0830-9764073224E8}"/>
                    </a:ext>
                  </a:extLst>
                </p:cNvPr>
                <p:cNvPicPr/>
                <p:nvPr/>
              </p:nvPicPr>
              <p:blipFill>
                <a:blip r:embed="rId489"/>
                <a:stretch>
                  <a:fillRect/>
                </a:stretch>
              </p:blipFill>
              <p:spPr>
                <a:xfrm>
                  <a:off x="5006984" y="3525402"/>
                  <a:ext cx="30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1513" name="Ink 1512">
                  <a:extLst>
                    <a:ext uri="{FF2B5EF4-FFF2-40B4-BE49-F238E27FC236}">
                      <a16:creationId xmlns:a16="http://schemas.microsoft.com/office/drawing/2014/main" id="{5C90669B-9958-08C9-BF11-659BAEF941BF}"/>
                    </a:ext>
                  </a:extLst>
                </p14:cNvPr>
                <p14:cNvContentPartPr/>
                <p14:nvPr/>
              </p14:nvContentPartPr>
              <p14:xfrm>
                <a:off x="5023904" y="3401562"/>
                <a:ext cx="11880" cy="30960"/>
              </p14:xfrm>
            </p:contentPart>
          </mc:Choice>
          <mc:Fallback>
            <p:pic>
              <p:nvPicPr>
                <p:cNvPr id="1513" name="Ink 1512">
                  <a:extLst>
                    <a:ext uri="{FF2B5EF4-FFF2-40B4-BE49-F238E27FC236}">
                      <a16:creationId xmlns:a16="http://schemas.microsoft.com/office/drawing/2014/main" id="{5C90669B-9958-08C9-BF11-659BAEF941BF}"/>
                    </a:ext>
                  </a:extLst>
                </p:cNvPr>
                <p:cNvPicPr/>
                <p:nvPr/>
              </p:nvPicPr>
              <p:blipFill>
                <a:blip r:embed="rId491"/>
                <a:stretch>
                  <a:fillRect/>
                </a:stretch>
              </p:blipFill>
              <p:spPr>
                <a:xfrm>
                  <a:off x="5015264" y="3392562"/>
                  <a:ext cx="29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1514" name="Ink 1513">
                  <a:extLst>
                    <a:ext uri="{FF2B5EF4-FFF2-40B4-BE49-F238E27FC236}">
                      <a16:creationId xmlns:a16="http://schemas.microsoft.com/office/drawing/2014/main" id="{D720EC2C-4C49-3BFC-7310-B43A9E5F0363}"/>
                    </a:ext>
                  </a:extLst>
                </p14:cNvPr>
                <p14:cNvContentPartPr/>
                <p14:nvPr/>
              </p14:nvContentPartPr>
              <p14:xfrm>
                <a:off x="5075384" y="3435762"/>
                <a:ext cx="216360" cy="210600"/>
              </p14:xfrm>
            </p:contentPart>
          </mc:Choice>
          <mc:Fallback>
            <p:pic>
              <p:nvPicPr>
                <p:cNvPr id="1514" name="Ink 1513">
                  <a:extLst>
                    <a:ext uri="{FF2B5EF4-FFF2-40B4-BE49-F238E27FC236}">
                      <a16:creationId xmlns:a16="http://schemas.microsoft.com/office/drawing/2014/main" id="{D720EC2C-4C49-3BFC-7310-B43A9E5F0363}"/>
                    </a:ext>
                  </a:extLst>
                </p:cNvPr>
                <p:cNvPicPr/>
                <p:nvPr/>
              </p:nvPicPr>
              <p:blipFill>
                <a:blip r:embed="rId493"/>
                <a:stretch>
                  <a:fillRect/>
                </a:stretch>
              </p:blipFill>
              <p:spPr>
                <a:xfrm>
                  <a:off x="5066744" y="3427122"/>
                  <a:ext cx="2340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1515" name="Ink 1514">
                  <a:extLst>
                    <a:ext uri="{FF2B5EF4-FFF2-40B4-BE49-F238E27FC236}">
                      <a16:creationId xmlns:a16="http://schemas.microsoft.com/office/drawing/2014/main" id="{74BEC169-CD3B-5CF6-1A74-2A8AFD3DE3ED}"/>
                    </a:ext>
                  </a:extLst>
                </p14:cNvPr>
                <p14:cNvContentPartPr/>
                <p14:nvPr/>
              </p14:nvContentPartPr>
              <p14:xfrm>
                <a:off x="5323424" y="3534402"/>
                <a:ext cx="101160" cy="153720"/>
              </p14:xfrm>
            </p:contentPart>
          </mc:Choice>
          <mc:Fallback>
            <p:pic>
              <p:nvPicPr>
                <p:cNvPr id="1515" name="Ink 1514">
                  <a:extLst>
                    <a:ext uri="{FF2B5EF4-FFF2-40B4-BE49-F238E27FC236}">
                      <a16:creationId xmlns:a16="http://schemas.microsoft.com/office/drawing/2014/main" id="{74BEC169-CD3B-5CF6-1A74-2A8AFD3DE3ED}"/>
                    </a:ext>
                  </a:extLst>
                </p:cNvPr>
                <p:cNvPicPr/>
                <p:nvPr/>
              </p:nvPicPr>
              <p:blipFill>
                <a:blip r:embed="rId495"/>
                <a:stretch>
                  <a:fillRect/>
                </a:stretch>
              </p:blipFill>
              <p:spPr>
                <a:xfrm>
                  <a:off x="5314424" y="3525402"/>
                  <a:ext cx="1188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1516" name="Ink 1515">
                  <a:extLst>
                    <a:ext uri="{FF2B5EF4-FFF2-40B4-BE49-F238E27FC236}">
                      <a16:creationId xmlns:a16="http://schemas.microsoft.com/office/drawing/2014/main" id="{811A7F59-FC05-F0FF-1212-A1681FB59507}"/>
                    </a:ext>
                  </a:extLst>
                </p14:cNvPr>
                <p14:cNvContentPartPr/>
                <p14:nvPr/>
              </p14:nvContentPartPr>
              <p14:xfrm>
                <a:off x="5455904" y="3497322"/>
                <a:ext cx="114840" cy="153360"/>
              </p14:xfrm>
            </p:contentPart>
          </mc:Choice>
          <mc:Fallback>
            <p:pic>
              <p:nvPicPr>
                <p:cNvPr id="1516" name="Ink 1515">
                  <a:extLst>
                    <a:ext uri="{FF2B5EF4-FFF2-40B4-BE49-F238E27FC236}">
                      <a16:creationId xmlns:a16="http://schemas.microsoft.com/office/drawing/2014/main" id="{811A7F59-FC05-F0FF-1212-A1681FB59507}"/>
                    </a:ext>
                  </a:extLst>
                </p:cNvPr>
                <p:cNvPicPr/>
                <p:nvPr/>
              </p:nvPicPr>
              <p:blipFill>
                <a:blip r:embed="rId497"/>
                <a:stretch>
                  <a:fillRect/>
                </a:stretch>
              </p:blipFill>
              <p:spPr>
                <a:xfrm>
                  <a:off x="5446904" y="3488322"/>
                  <a:ext cx="1324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1519" name="Ink 1518">
                  <a:extLst>
                    <a:ext uri="{FF2B5EF4-FFF2-40B4-BE49-F238E27FC236}">
                      <a16:creationId xmlns:a16="http://schemas.microsoft.com/office/drawing/2014/main" id="{84B72AC8-A57D-316B-CF7D-77243C8AE150}"/>
                    </a:ext>
                  </a:extLst>
                </p14:cNvPr>
                <p14:cNvContentPartPr/>
                <p14:nvPr/>
              </p14:nvContentPartPr>
              <p14:xfrm>
                <a:off x="4563104" y="3039402"/>
                <a:ext cx="161640" cy="182880"/>
              </p14:xfrm>
            </p:contentPart>
          </mc:Choice>
          <mc:Fallback>
            <p:pic>
              <p:nvPicPr>
                <p:cNvPr id="1519" name="Ink 1518">
                  <a:extLst>
                    <a:ext uri="{FF2B5EF4-FFF2-40B4-BE49-F238E27FC236}">
                      <a16:creationId xmlns:a16="http://schemas.microsoft.com/office/drawing/2014/main" id="{84B72AC8-A57D-316B-CF7D-77243C8AE150}"/>
                    </a:ext>
                  </a:extLst>
                </p:cNvPr>
                <p:cNvPicPr/>
                <p:nvPr/>
              </p:nvPicPr>
              <p:blipFill>
                <a:blip r:embed="rId499"/>
                <a:stretch>
                  <a:fillRect/>
                </a:stretch>
              </p:blipFill>
              <p:spPr>
                <a:xfrm>
                  <a:off x="4554104" y="3030402"/>
                  <a:ext cx="1792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1520" name="Ink 1519">
                  <a:extLst>
                    <a:ext uri="{FF2B5EF4-FFF2-40B4-BE49-F238E27FC236}">
                      <a16:creationId xmlns:a16="http://schemas.microsoft.com/office/drawing/2014/main" id="{B94D5C13-B590-7B44-7E1D-2174C65443C5}"/>
                    </a:ext>
                  </a:extLst>
                </p14:cNvPr>
                <p14:cNvContentPartPr/>
                <p14:nvPr/>
              </p14:nvContentPartPr>
              <p14:xfrm>
                <a:off x="3120584" y="2849322"/>
                <a:ext cx="2235240" cy="936360"/>
              </p14:xfrm>
            </p:contentPart>
          </mc:Choice>
          <mc:Fallback>
            <p:pic>
              <p:nvPicPr>
                <p:cNvPr id="1520" name="Ink 1519">
                  <a:extLst>
                    <a:ext uri="{FF2B5EF4-FFF2-40B4-BE49-F238E27FC236}">
                      <a16:creationId xmlns:a16="http://schemas.microsoft.com/office/drawing/2014/main" id="{B94D5C13-B590-7B44-7E1D-2174C65443C5}"/>
                    </a:ext>
                  </a:extLst>
                </p:cNvPr>
                <p:cNvPicPr/>
                <p:nvPr/>
              </p:nvPicPr>
              <p:blipFill>
                <a:blip r:embed="rId501"/>
                <a:stretch>
                  <a:fillRect/>
                </a:stretch>
              </p:blipFill>
              <p:spPr>
                <a:xfrm>
                  <a:off x="3111584" y="2840322"/>
                  <a:ext cx="225288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1521" name="Ink 1520">
                  <a:extLst>
                    <a:ext uri="{FF2B5EF4-FFF2-40B4-BE49-F238E27FC236}">
                      <a16:creationId xmlns:a16="http://schemas.microsoft.com/office/drawing/2014/main" id="{DAB62FC5-CA04-47D4-2765-C0E5BC519E31}"/>
                    </a:ext>
                  </a:extLst>
                </p14:cNvPr>
                <p14:cNvContentPartPr/>
                <p14:nvPr/>
              </p14:nvContentPartPr>
              <p14:xfrm>
                <a:off x="3204104" y="2891082"/>
                <a:ext cx="1381680" cy="978840"/>
              </p14:xfrm>
            </p:contentPart>
          </mc:Choice>
          <mc:Fallback>
            <p:pic>
              <p:nvPicPr>
                <p:cNvPr id="1521" name="Ink 1520">
                  <a:extLst>
                    <a:ext uri="{FF2B5EF4-FFF2-40B4-BE49-F238E27FC236}">
                      <a16:creationId xmlns:a16="http://schemas.microsoft.com/office/drawing/2014/main" id="{DAB62FC5-CA04-47D4-2765-C0E5BC519E31}"/>
                    </a:ext>
                  </a:extLst>
                </p:cNvPr>
                <p:cNvPicPr/>
                <p:nvPr/>
              </p:nvPicPr>
              <p:blipFill>
                <a:blip r:embed="rId503"/>
                <a:stretch>
                  <a:fillRect/>
                </a:stretch>
              </p:blipFill>
              <p:spPr>
                <a:xfrm>
                  <a:off x="3195464" y="2882442"/>
                  <a:ext cx="1399320" cy="9964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1523" name="Ink 1522">
                  <a:extLst>
                    <a:ext uri="{FF2B5EF4-FFF2-40B4-BE49-F238E27FC236}">
                      <a16:creationId xmlns:a16="http://schemas.microsoft.com/office/drawing/2014/main" id="{6923E2F7-3376-2F98-0959-D5A6B879E07E}"/>
                    </a:ext>
                  </a:extLst>
                </p14:cNvPr>
                <p14:cNvContentPartPr/>
                <p14:nvPr/>
              </p14:nvContentPartPr>
              <p14:xfrm>
                <a:off x="7863224" y="3691002"/>
                <a:ext cx="257040" cy="293760"/>
              </p14:xfrm>
            </p:contentPart>
          </mc:Choice>
          <mc:Fallback>
            <p:pic>
              <p:nvPicPr>
                <p:cNvPr id="1523" name="Ink 1522">
                  <a:extLst>
                    <a:ext uri="{FF2B5EF4-FFF2-40B4-BE49-F238E27FC236}">
                      <a16:creationId xmlns:a16="http://schemas.microsoft.com/office/drawing/2014/main" id="{6923E2F7-3376-2F98-0959-D5A6B879E07E}"/>
                    </a:ext>
                  </a:extLst>
                </p:cNvPr>
                <p:cNvPicPr/>
                <p:nvPr/>
              </p:nvPicPr>
              <p:blipFill>
                <a:blip r:embed="rId505"/>
                <a:stretch>
                  <a:fillRect/>
                </a:stretch>
              </p:blipFill>
              <p:spPr>
                <a:xfrm>
                  <a:off x="7854224" y="3682002"/>
                  <a:ext cx="2746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1524" name="Ink 1523">
                  <a:extLst>
                    <a:ext uri="{FF2B5EF4-FFF2-40B4-BE49-F238E27FC236}">
                      <a16:creationId xmlns:a16="http://schemas.microsoft.com/office/drawing/2014/main" id="{B4A307DF-FA4B-EB0E-ED98-A37E1332B6B7}"/>
                    </a:ext>
                  </a:extLst>
                </p14:cNvPr>
                <p14:cNvContentPartPr/>
                <p14:nvPr/>
              </p14:nvContentPartPr>
              <p14:xfrm>
                <a:off x="8163104" y="3741042"/>
                <a:ext cx="290160" cy="194400"/>
              </p14:xfrm>
            </p:contentPart>
          </mc:Choice>
          <mc:Fallback>
            <p:pic>
              <p:nvPicPr>
                <p:cNvPr id="1524" name="Ink 1523">
                  <a:extLst>
                    <a:ext uri="{FF2B5EF4-FFF2-40B4-BE49-F238E27FC236}">
                      <a16:creationId xmlns:a16="http://schemas.microsoft.com/office/drawing/2014/main" id="{B4A307DF-FA4B-EB0E-ED98-A37E1332B6B7}"/>
                    </a:ext>
                  </a:extLst>
                </p:cNvPr>
                <p:cNvPicPr/>
                <p:nvPr/>
              </p:nvPicPr>
              <p:blipFill>
                <a:blip r:embed="rId507"/>
                <a:stretch>
                  <a:fillRect/>
                </a:stretch>
              </p:blipFill>
              <p:spPr>
                <a:xfrm>
                  <a:off x="8154104" y="3732402"/>
                  <a:ext cx="3078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1525" name="Ink 1524">
                  <a:extLst>
                    <a:ext uri="{FF2B5EF4-FFF2-40B4-BE49-F238E27FC236}">
                      <a16:creationId xmlns:a16="http://schemas.microsoft.com/office/drawing/2014/main" id="{2078810C-7D3C-1943-4B96-9AD25B337BB7}"/>
                    </a:ext>
                  </a:extLst>
                </p14:cNvPr>
                <p14:cNvContentPartPr/>
                <p14:nvPr/>
              </p14:nvContentPartPr>
              <p14:xfrm>
                <a:off x="8462264" y="3732402"/>
                <a:ext cx="195120" cy="222840"/>
              </p14:xfrm>
            </p:contentPart>
          </mc:Choice>
          <mc:Fallback>
            <p:pic>
              <p:nvPicPr>
                <p:cNvPr id="1525" name="Ink 1524">
                  <a:extLst>
                    <a:ext uri="{FF2B5EF4-FFF2-40B4-BE49-F238E27FC236}">
                      <a16:creationId xmlns:a16="http://schemas.microsoft.com/office/drawing/2014/main" id="{2078810C-7D3C-1943-4B96-9AD25B337BB7}"/>
                    </a:ext>
                  </a:extLst>
                </p:cNvPr>
                <p:cNvPicPr/>
                <p:nvPr/>
              </p:nvPicPr>
              <p:blipFill>
                <a:blip r:embed="rId509"/>
                <a:stretch>
                  <a:fillRect/>
                </a:stretch>
              </p:blipFill>
              <p:spPr>
                <a:xfrm>
                  <a:off x="8453264" y="3723402"/>
                  <a:ext cx="2127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1526" name="Ink 1525">
                  <a:extLst>
                    <a:ext uri="{FF2B5EF4-FFF2-40B4-BE49-F238E27FC236}">
                      <a16:creationId xmlns:a16="http://schemas.microsoft.com/office/drawing/2014/main" id="{15422799-80A7-CCC4-A231-732BDB981463}"/>
                    </a:ext>
                  </a:extLst>
                </p14:cNvPr>
                <p14:cNvContentPartPr/>
                <p14:nvPr/>
              </p14:nvContentPartPr>
              <p14:xfrm>
                <a:off x="8851784" y="3647442"/>
                <a:ext cx="271800" cy="250920"/>
              </p14:xfrm>
            </p:contentPart>
          </mc:Choice>
          <mc:Fallback>
            <p:pic>
              <p:nvPicPr>
                <p:cNvPr id="1526" name="Ink 1525">
                  <a:extLst>
                    <a:ext uri="{FF2B5EF4-FFF2-40B4-BE49-F238E27FC236}">
                      <a16:creationId xmlns:a16="http://schemas.microsoft.com/office/drawing/2014/main" id="{15422799-80A7-CCC4-A231-732BDB981463}"/>
                    </a:ext>
                  </a:extLst>
                </p:cNvPr>
                <p:cNvPicPr/>
                <p:nvPr/>
              </p:nvPicPr>
              <p:blipFill>
                <a:blip r:embed="rId511"/>
                <a:stretch>
                  <a:fillRect/>
                </a:stretch>
              </p:blipFill>
              <p:spPr>
                <a:xfrm>
                  <a:off x="8843144" y="3638802"/>
                  <a:ext cx="2894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1527" name="Ink 1526">
                  <a:extLst>
                    <a:ext uri="{FF2B5EF4-FFF2-40B4-BE49-F238E27FC236}">
                      <a16:creationId xmlns:a16="http://schemas.microsoft.com/office/drawing/2014/main" id="{A8DE2A31-5E7D-FFA3-44CA-28802FB2ABDC}"/>
                    </a:ext>
                  </a:extLst>
                </p14:cNvPr>
                <p14:cNvContentPartPr/>
                <p14:nvPr/>
              </p14:nvContentPartPr>
              <p14:xfrm>
                <a:off x="9212504" y="3601722"/>
                <a:ext cx="203760" cy="299520"/>
              </p14:xfrm>
            </p:contentPart>
          </mc:Choice>
          <mc:Fallback>
            <p:pic>
              <p:nvPicPr>
                <p:cNvPr id="1527" name="Ink 1526">
                  <a:extLst>
                    <a:ext uri="{FF2B5EF4-FFF2-40B4-BE49-F238E27FC236}">
                      <a16:creationId xmlns:a16="http://schemas.microsoft.com/office/drawing/2014/main" id="{A8DE2A31-5E7D-FFA3-44CA-28802FB2ABDC}"/>
                    </a:ext>
                  </a:extLst>
                </p:cNvPr>
                <p:cNvPicPr/>
                <p:nvPr/>
              </p:nvPicPr>
              <p:blipFill>
                <a:blip r:embed="rId513"/>
                <a:stretch>
                  <a:fillRect/>
                </a:stretch>
              </p:blipFill>
              <p:spPr>
                <a:xfrm>
                  <a:off x="9203504" y="3593082"/>
                  <a:ext cx="2214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1528" name="Ink 1527">
                  <a:extLst>
                    <a:ext uri="{FF2B5EF4-FFF2-40B4-BE49-F238E27FC236}">
                      <a16:creationId xmlns:a16="http://schemas.microsoft.com/office/drawing/2014/main" id="{AE6918E9-9D6F-AEDE-6F59-13871B5641E0}"/>
                    </a:ext>
                  </a:extLst>
                </p14:cNvPr>
                <p14:cNvContentPartPr/>
                <p14:nvPr/>
              </p14:nvContentPartPr>
              <p14:xfrm>
                <a:off x="9467384" y="3621882"/>
                <a:ext cx="182880" cy="282960"/>
              </p14:xfrm>
            </p:contentPart>
          </mc:Choice>
          <mc:Fallback>
            <p:pic>
              <p:nvPicPr>
                <p:cNvPr id="1528" name="Ink 1527">
                  <a:extLst>
                    <a:ext uri="{FF2B5EF4-FFF2-40B4-BE49-F238E27FC236}">
                      <a16:creationId xmlns:a16="http://schemas.microsoft.com/office/drawing/2014/main" id="{AE6918E9-9D6F-AEDE-6F59-13871B5641E0}"/>
                    </a:ext>
                  </a:extLst>
                </p:cNvPr>
                <p:cNvPicPr/>
                <p:nvPr/>
              </p:nvPicPr>
              <p:blipFill>
                <a:blip r:embed="rId515"/>
                <a:stretch>
                  <a:fillRect/>
                </a:stretch>
              </p:blipFill>
              <p:spPr>
                <a:xfrm>
                  <a:off x="9458744" y="3613242"/>
                  <a:ext cx="2005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1529" name="Ink 1528">
                  <a:extLst>
                    <a:ext uri="{FF2B5EF4-FFF2-40B4-BE49-F238E27FC236}">
                      <a16:creationId xmlns:a16="http://schemas.microsoft.com/office/drawing/2014/main" id="{FD2B5438-544D-0BA0-1B31-0880A2D5886E}"/>
                    </a:ext>
                  </a:extLst>
                </p14:cNvPr>
                <p14:cNvContentPartPr/>
                <p14:nvPr/>
              </p14:nvContentPartPr>
              <p14:xfrm>
                <a:off x="9920264" y="3723402"/>
                <a:ext cx="178920" cy="14040"/>
              </p14:xfrm>
            </p:contentPart>
          </mc:Choice>
          <mc:Fallback>
            <p:pic>
              <p:nvPicPr>
                <p:cNvPr id="1529" name="Ink 1528">
                  <a:extLst>
                    <a:ext uri="{FF2B5EF4-FFF2-40B4-BE49-F238E27FC236}">
                      <a16:creationId xmlns:a16="http://schemas.microsoft.com/office/drawing/2014/main" id="{FD2B5438-544D-0BA0-1B31-0880A2D5886E}"/>
                    </a:ext>
                  </a:extLst>
                </p:cNvPr>
                <p:cNvPicPr/>
                <p:nvPr/>
              </p:nvPicPr>
              <p:blipFill>
                <a:blip r:embed="rId517"/>
                <a:stretch>
                  <a:fillRect/>
                </a:stretch>
              </p:blipFill>
              <p:spPr>
                <a:xfrm>
                  <a:off x="9911264" y="3714402"/>
                  <a:ext cx="1965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1530" name="Ink 1529">
                  <a:extLst>
                    <a:ext uri="{FF2B5EF4-FFF2-40B4-BE49-F238E27FC236}">
                      <a16:creationId xmlns:a16="http://schemas.microsoft.com/office/drawing/2014/main" id="{746DA565-912F-6923-A1FD-262B6B04CDE8}"/>
                    </a:ext>
                  </a:extLst>
                </p14:cNvPr>
                <p14:cNvContentPartPr/>
                <p14:nvPr/>
              </p14:nvContentPartPr>
              <p14:xfrm>
                <a:off x="10281704" y="3490122"/>
                <a:ext cx="345960" cy="385560"/>
              </p14:xfrm>
            </p:contentPart>
          </mc:Choice>
          <mc:Fallback>
            <p:pic>
              <p:nvPicPr>
                <p:cNvPr id="1530" name="Ink 1529">
                  <a:extLst>
                    <a:ext uri="{FF2B5EF4-FFF2-40B4-BE49-F238E27FC236}">
                      <a16:creationId xmlns:a16="http://schemas.microsoft.com/office/drawing/2014/main" id="{746DA565-912F-6923-A1FD-262B6B04CDE8}"/>
                    </a:ext>
                  </a:extLst>
                </p:cNvPr>
                <p:cNvPicPr/>
                <p:nvPr/>
              </p:nvPicPr>
              <p:blipFill>
                <a:blip r:embed="rId519"/>
                <a:stretch>
                  <a:fillRect/>
                </a:stretch>
              </p:blipFill>
              <p:spPr>
                <a:xfrm>
                  <a:off x="10272704" y="3481122"/>
                  <a:ext cx="36360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1531" name="Ink 1530">
                  <a:extLst>
                    <a:ext uri="{FF2B5EF4-FFF2-40B4-BE49-F238E27FC236}">
                      <a16:creationId xmlns:a16="http://schemas.microsoft.com/office/drawing/2014/main" id="{DE4F9858-295B-4DE9-5BA4-9504C9F7CD92}"/>
                    </a:ext>
                  </a:extLst>
                </p14:cNvPr>
                <p14:cNvContentPartPr/>
                <p14:nvPr/>
              </p14:nvContentPartPr>
              <p14:xfrm>
                <a:off x="10654664" y="3685602"/>
                <a:ext cx="199080" cy="158760"/>
              </p14:xfrm>
            </p:contentPart>
          </mc:Choice>
          <mc:Fallback>
            <p:pic>
              <p:nvPicPr>
                <p:cNvPr id="1531" name="Ink 1530">
                  <a:extLst>
                    <a:ext uri="{FF2B5EF4-FFF2-40B4-BE49-F238E27FC236}">
                      <a16:creationId xmlns:a16="http://schemas.microsoft.com/office/drawing/2014/main" id="{DE4F9858-295B-4DE9-5BA4-9504C9F7CD92}"/>
                    </a:ext>
                  </a:extLst>
                </p:cNvPr>
                <p:cNvPicPr/>
                <p:nvPr/>
              </p:nvPicPr>
              <p:blipFill>
                <a:blip r:embed="rId521"/>
                <a:stretch>
                  <a:fillRect/>
                </a:stretch>
              </p:blipFill>
              <p:spPr>
                <a:xfrm>
                  <a:off x="10645664" y="3676602"/>
                  <a:ext cx="216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1532" name="Ink 1531">
                  <a:extLst>
                    <a:ext uri="{FF2B5EF4-FFF2-40B4-BE49-F238E27FC236}">
                      <a16:creationId xmlns:a16="http://schemas.microsoft.com/office/drawing/2014/main" id="{21F41A93-1A43-CA7D-ABC2-FAADE10DFD1C}"/>
                    </a:ext>
                  </a:extLst>
                </p14:cNvPr>
                <p14:cNvContentPartPr/>
                <p14:nvPr/>
              </p14:nvContentPartPr>
              <p14:xfrm>
                <a:off x="10883624" y="3705042"/>
                <a:ext cx="75600" cy="138240"/>
              </p14:xfrm>
            </p:contentPart>
          </mc:Choice>
          <mc:Fallback>
            <p:pic>
              <p:nvPicPr>
                <p:cNvPr id="1532" name="Ink 1531">
                  <a:extLst>
                    <a:ext uri="{FF2B5EF4-FFF2-40B4-BE49-F238E27FC236}">
                      <a16:creationId xmlns:a16="http://schemas.microsoft.com/office/drawing/2014/main" id="{21F41A93-1A43-CA7D-ABC2-FAADE10DFD1C}"/>
                    </a:ext>
                  </a:extLst>
                </p:cNvPr>
                <p:cNvPicPr/>
                <p:nvPr/>
              </p:nvPicPr>
              <p:blipFill>
                <a:blip r:embed="rId523"/>
                <a:stretch>
                  <a:fillRect/>
                </a:stretch>
              </p:blipFill>
              <p:spPr>
                <a:xfrm>
                  <a:off x="10874624" y="3696042"/>
                  <a:ext cx="932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1533" name="Ink 1532">
                  <a:extLst>
                    <a:ext uri="{FF2B5EF4-FFF2-40B4-BE49-F238E27FC236}">
                      <a16:creationId xmlns:a16="http://schemas.microsoft.com/office/drawing/2014/main" id="{01839610-5F9C-D13E-4E02-F17CDD6D4486}"/>
                    </a:ext>
                  </a:extLst>
                </p14:cNvPr>
                <p14:cNvContentPartPr/>
                <p14:nvPr/>
              </p14:nvContentPartPr>
              <p14:xfrm>
                <a:off x="10836464" y="3524682"/>
                <a:ext cx="30240" cy="34920"/>
              </p14:xfrm>
            </p:contentPart>
          </mc:Choice>
          <mc:Fallback>
            <p:pic>
              <p:nvPicPr>
                <p:cNvPr id="1533" name="Ink 1532">
                  <a:extLst>
                    <a:ext uri="{FF2B5EF4-FFF2-40B4-BE49-F238E27FC236}">
                      <a16:creationId xmlns:a16="http://schemas.microsoft.com/office/drawing/2014/main" id="{01839610-5F9C-D13E-4E02-F17CDD6D4486}"/>
                    </a:ext>
                  </a:extLst>
                </p:cNvPr>
                <p:cNvPicPr/>
                <p:nvPr/>
              </p:nvPicPr>
              <p:blipFill>
                <a:blip r:embed="rId525"/>
                <a:stretch>
                  <a:fillRect/>
                </a:stretch>
              </p:blipFill>
              <p:spPr>
                <a:xfrm>
                  <a:off x="10827824" y="3515682"/>
                  <a:ext cx="478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1534" name="Ink 1533">
                  <a:extLst>
                    <a:ext uri="{FF2B5EF4-FFF2-40B4-BE49-F238E27FC236}">
                      <a16:creationId xmlns:a16="http://schemas.microsoft.com/office/drawing/2014/main" id="{2BD862BD-C9A4-A7BA-081E-ECF7B9D17C6F}"/>
                    </a:ext>
                  </a:extLst>
                </p14:cNvPr>
                <p14:cNvContentPartPr/>
                <p14:nvPr/>
              </p14:nvContentPartPr>
              <p14:xfrm>
                <a:off x="10949864" y="3602802"/>
                <a:ext cx="114480" cy="245520"/>
              </p14:xfrm>
            </p:contentPart>
          </mc:Choice>
          <mc:Fallback>
            <p:pic>
              <p:nvPicPr>
                <p:cNvPr id="1534" name="Ink 1533">
                  <a:extLst>
                    <a:ext uri="{FF2B5EF4-FFF2-40B4-BE49-F238E27FC236}">
                      <a16:creationId xmlns:a16="http://schemas.microsoft.com/office/drawing/2014/main" id="{2BD862BD-C9A4-A7BA-081E-ECF7B9D17C6F}"/>
                    </a:ext>
                  </a:extLst>
                </p:cNvPr>
                <p:cNvPicPr/>
                <p:nvPr/>
              </p:nvPicPr>
              <p:blipFill>
                <a:blip r:embed="rId527"/>
                <a:stretch>
                  <a:fillRect/>
                </a:stretch>
              </p:blipFill>
              <p:spPr>
                <a:xfrm>
                  <a:off x="10940864" y="3594162"/>
                  <a:ext cx="1321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1535" name="Ink 1534">
                  <a:extLst>
                    <a:ext uri="{FF2B5EF4-FFF2-40B4-BE49-F238E27FC236}">
                      <a16:creationId xmlns:a16="http://schemas.microsoft.com/office/drawing/2014/main" id="{54E41520-EB61-7B82-037B-8990CBCC074C}"/>
                    </a:ext>
                  </a:extLst>
                </p14:cNvPr>
                <p14:cNvContentPartPr/>
                <p14:nvPr/>
              </p14:nvContentPartPr>
              <p14:xfrm>
                <a:off x="11098904" y="3555282"/>
                <a:ext cx="221400" cy="311760"/>
              </p14:xfrm>
            </p:contentPart>
          </mc:Choice>
          <mc:Fallback>
            <p:pic>
              <p:nvPicPr>
                <p:cNvPr id="1535" name="Ink 1534">
                  <a:extLst>
                    <a:ext uri="{FF2B5EF4-FFF2-40B4-BE49-F238E27FC236}">
                      <a16:creationId xmlns:a16="http://schemas.microsoft.com/office/drawing/2014/main" id="{54E41520-EB61-7B82-037B-8990CBCC074C}"/>
                    </a:ext>
                  </a:extLst>
                </p:cNvPr>
                <p:cNvPicPr/>
                <p:nvPr/>
              </p:nvPicPr>
              <p:blipFill>
                <a:blip r:embed="rId529"/>
                <a:stretch>
                  <a:fillRect/>
                </a:stretch>
              </p:blipFill>
              <p:spPr>
                <a:xfrm>
                  <a:off x="11089904" y="3546642"/>
                  <a:ext cx="2390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1536" name="Ink 1535">
                  <a:extLst>
                    <a:ext uri="{FF2B5EF4-FFF2-40B4-BE49-F238E27FC236}">
                      <a16:creationId xmlns:a16="http://schemas.microsoft.com/office/drawing/2014/main" id="{366DC67F-3C4F-FAD6-DA6E-2F57BD966099}"/>
                    </a:ext>
                  </a:extLst>
                </p14:cNvPr>
                <p14:cNvContentPartPr/>
                <p14:nvPr/>
              </p14:nvContentPartPr>
              <p14:xfrm>
                <a:off x="11392664" y="3649602"/>
                <a:ext cx="274320" cy="177120"/>
              </p14:xfrm>
            </p:contentPart>
          </mc:Choice>
          <mc:Fallback>
            <p:pic>
              <p:nvPicPr>
                <p:cNvPr id="1536" name="Ink 1535">
                  <a:extLst>
                    <a:ext uri="{FF2B5EF4-FFF2-40B4-BE49-F238E27FC236}">
                      <a16:creationId xmlns:a16="http://schemas.microsoft.com/office/drawing/2014/main" id="{366DC67F-3C4F-FAD6-DA6E-2F57BD966099}"/>
                    </a:ext>
                  </a:extLst>
                </p:cNvPr>
                <p:cNvPicPr/>
                <p:nvPr/>
              </p:nvPicPr>
              <p:blipFill>
                <a:blip r:embed="rId531"/>
                <a:stretch>
                  <a:fillRect/>
                </a:stretch>
              </p:blipFill>
              <p:spPr>
                <a:xfrm>
                  <a:off x="11383664" y="3640962"/>
                  <a:ext cx="2919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1537" name="Ink 1536">
                  <a:extLst>
                    <a:ext uri="{FF2B5EF4-FFF2-40B4-BE49-F238E27FC236}">
                      <a16:creationId xmlns:a16="http://schemas.microsoft.com/office/drawing/2014/main" id="{C6FC7956-4090-C555-D299-B6F3AAD02D28}"/>
                    </a:ext>
                  </a:extLst>
                </p14:cNvPr>
                <p14:cNvContentPartPr/>
                <p14:nvPr/>
              </p14:nvContentPartPr>
              <p14:xfrm>
                <a:off x="11720984" y="3650322"/>
                <a:ext cx="229320" cy="156960"/>
              </p14:xfrm>
            </p:contentPart>
          </mc:Choice>
          <mc:Fallback>
            <p:pic>
              <p:nvPicPr>
                <p:cNvPr id="1537" name="Ink 1536">
                  <a:extLst>
                    <a:ext uri="{FF2B5EF4-FFF2-40B4-BE49-F238E27FC236}">
                      <a16:creationId xmlns:a16="http://schemas.microsoft.com/office/drawing/2014/main" id="{C6FC7956-4090-C555-D299-B6F3AAD02D28}"/>
                    </a:ext>
                  </a:extLst>
                </p:cNvPr>
                <p:cNvPicPr/>
                <p:nvPr/>
              </p:nvPicPr>
              <p:blipFill>
                <a:blip r:embed="rId533"/>
                <a:stretch>
                  <a:fillRect/>
                </a:stretch>
              </p:blipFill>
              <p:spPr>
                <a:xfrm>
                  <a:off x="11712344" y="3641682"/>
                  <a:ext cx="246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1538" name="Ink 1537">
                  <a:extLst>
                    <a:ext uri="{FF2B5EF4-FFF2-40B4-BE49-F238E27FC236}">
                      <a16:creationId xmlns:a16="http://schemas.microsoft.com/office/drawing/2014/main" id="{9F3717B6-FC8A-7910-9032-6E0147F2B329}"/>
                    </a:ext>
                  </a:extLst>
                </p14:cNvPr>
                <p14:cNvContentPartPr/>
                <p14:nvPr/>
              </p14:nvContentPartPr>
              <p14:xfrm>
                <a:off x="11955704" y="3568602"/>
                <a:ext cx="149760" cy="276120"/>
              </p14:xfrm>
            </p:contentPart>
          </mc:Choice>
          <mc:Fallback>
            <p:pic>
              <p:nvPicPr>
                <p:cNvPr id="1538" name="Ink 1537">
                  <a:extLst>
                    <a:ext uri="{FF2B5EF4-FFF2-40B4-BE49-F238E27FC236}">
                      <a16:creationId xmlns:a16="http://schemas.microsoft.com/office/drawing/2014/main" id="{9F3717B6-FC8A-7910-9032-6E0147F2B329}"/>
                    </a:ext>
                  </a:extLst>
                </p:cNvPr>
                <p:cNvPicPr/>
                <p:nvPr/>
              </p:nvPicPr>
              <p:blipFill>
                <a:blip r:embed="rId535"/>
                <a:stretch>
                  <a:fillRect/>
                </a:stretch>
              </p:blipFill>
              <p:spPr>
                <a:xfrm>
                  <a:off x="11947064" y="3559962"/>
                  <a:ext cx="1674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1541" name="Ink 1540">
                  <a:extLst>
                    <a:ext uri="{FF2B5EF4-FFF2-40B4-BE49-F238E27FC236}">
                      <a16:creationId xmlns:a16="http://schemas.microsoft.com/office/drawing/2014/main" id="{B8D1BF56-AD9A-4FA0-B37D-E8D0AD2FF04A}"/>
                    </a:ext>
                  </a:extLst>
                </p14:cNvPr>
                <p14:cNvContentPartPr/>
                <p14:nvPr/>
              </p14:nvContentPartPr>
              <p14:xfrm>
                <a:off x="10868144" y="3962442"/>
                <a:ext cx="246240" cy="199800"/>
              </p14:xfrm>
            </p:contentPart>
          </mc:Choice>
          <mc:Fallback>
            <p:pic>
              <p:nvPicPr>
                <p:cNvPr id="1541" name="Ink 1540">
                  <a:extLst>
                    <a:ext uri="{FF2B5EF4-FFF2-40B4-BE49-F238E27FC236}">
                      <a16:creationId xmlns:a16="http://schemas.microsoft.com/office/drawing/2014/main" id="{B8D1BF56-AD9A-4FA0-B37D-E8D0AD2FF04A}"/>
                    </a:ext>
                  </a:extLst>
                </p:cNvPr>
                <p:cNvPicPr/>
                <p:nvPr/>
              </p:nvPicPr>
              <p:blipFill>
                <a:blip r:embed="rId537"/>
                <a:stretch>
                  <a:fillRect/>
                </a:stretch>
              </p:blipFill>
              <p:spPr>
                <a:xfrm>
                  <a:off x="10859144" y="3953802"/>
                  <a:ext cx="2638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1542" name="Ink 1541">
                  <a:extLst>
                    <a:ext uri="{FF2B5EF4-FFF2-40B4-BE49-F238E27FC236}">
                      <a16:creationId xmlns:a16="http://schemas.microsoft.com/office/drawing/2014/main" id="{D1F871F9-2422-BEB7-79AE-C11B0C4D5F09}"/>
                    </a:ext>
                  </a:extLst>
                </p14:cNvPr>
                <p14:cNvContentPartPr/>
                <p14:nvPr/>
              </p14:nvContentPartPr>
              <p14:xfrm>
                <a:off x="11038424" y="4028322"/>
                <a:ext cx="523440" cy="114480"/>
              </p14:xfrm>
            </p:contentPart>
          </mc:Choice>
          <mc:Fallback>
            <p:pic>
              <p:nvPicPr>
                <p:cNvPr id="1542" name="Ink 1541">
                  <a:extLst>
                    <a:ext uri="{FF2B5EF4-FFF2-40B4-BE49-F238E27FC236}">
                      <a16:creationId xmlns:a16="http://schemas.microsoft.com/office/drawing/2014/main" id="{D1F871F9-2422-BEB7-79AE-C11B0C4D5F09}"/>
                    </a:ext>
                  </a:extLst>
                </p:cNvPr>
                <p:cNvPicPr/>
                <p:nvPr/>
              </p:nvPicPr>
              <p:blipFill>
                <a:blip r:embed="rId539"/>
                <a:stretch>
                  <a:fillRect/>
                </a:stretch>
              </p:blipFill>
              <p:spPr>
                <a:xfrm>
                  <a:off x="11029784" y="4019682"/>
                  <a:ext cx="5410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1543" name="Ink 1542">
                  <a:extLst>
                    <a:ext uri="{FF2B5EF4-FFF2-40B4-BE49-F238E27FC236}">
                      <a16:creationId xmlns:a16="http://schemas.microsoft.com/office/drawing/2014/main" id="{60367537-ACD3-D99A-A898-0D4E1D95CD6D}"/>
                    </a:ext>
                  </a:extLst>
                </p14:cNvPr>
                <p14:cNvContentPartPr/>
                <p14:nvPr/>
              </p14:nvContentPartPr>
              <p14:xfrm>
                <a:off x="11587064" y="4007442"/>
                <a:ext cx="180720" cy="115920"/>
              </p14:xfrm>
            </p:contentPart>
          </mc:Choice>
          <mc:Fallback>
            <p:pic>
              <p:nvPicPr>
                <p:cNvPr id="1543" name="Ink 1542">
                  <a:extLst>
                    <a:ext uri="{FF2B5EF4-FFF2-40B4-BE49-F238E27FC236}">
                      <a16:creationId xmlns:a16="http://schemas.microsoft.com/office/drawing/2014/main" id="{60367537-ACD3-D99A-A898-0D4E1D95CD6D}"/>
                    </a:ext>
                  </a:extLst>
                </p:cNvPr>
                <p:cNvPicPr/>
                <p:nvPr/>
              </p:nvPicPr>
              <p:blipFill>
                <a:blip r:embed="rId541"/>
                <a:stretch>
                  <a:fillRect/>
                </a:stretch>
              </p:blipFill>
              <p:spPr>
                <a:xfrm>
                  <a:off x="11578424" y="3998802"/>
                  <a:ext cx="198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1545" name="Ink 1544">
                  <a:extLst>
                    <a:ext uri="{FF2B5EF4-FFF2-40B4-BE49-F238E27FC236}">
                      <a16:creationId xmlns:a16="http://schemas.microsoft.com/office/drawing/2014/main" id="{5CE08CD2-BE1A-7BD7-9B6B-475C7D44BED9}"/>
                    </a:ext>
                  </a:extLst>
                </p14:cNvPr>
                <p14:cNvContentPartPr/>
                <p14:nvPr/>
              </p14:nvContentPartPr>
              <p14:xfrm>
                <a:off x="4557344" y="3975402"/>
                <a:ext cx="7983360" cy="2480040"/>
              </p14:xfrm>
            </p:contentPart>
          </mc:Choice>
          <mc:Fallback>
            <p:pic>
              <p:nvPicPr>
                <p:cNvPr id="1545" name="Ink 1544">
                  <a:extLst>
                    <a:ext uri="{FF2B5EF4-FFF2-40B4-BE49-F238E27FC236}">
                      <a16:creationId xmlns:a16="http://schemas.microsoft.com/office/drawing/2014/main" id="{5CE08CD2-BE1A-7BD7-9B6B-475C7D44BED9}"/>
                    </a:ext>
                  </a:extLst>
                </p:cNvPr>
                <p:cNvPicPr/>
                <p:nvPr/>
              </p:nvPicPr>
              <p:blipFill>
                <a:blip r:embed="rId543"/>
                <a:stretch>
                  <a:fillRect/>
                </a:stretch>
              </p:blipFill>
              <p:spPr>
                <a:xfrm>
                  <a:off x="4548704" y="3966762"/>
                  <a:ext cx="8001000" cy="24976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1547" name="Ink 1546">
                  <a:extLst>
                    <a:ext uri="{FF2B5EF4-FFF2-40B4-BE49-F238E27FC236}">
                      <a16:creationId xmlns:a16="http://schemas.microsoft.com/office/drawing/2014/main" id="{F0E1C814-BEF7-8857-7B17-71EBB5A65CB5}"/>
                    </a:ext>
                  </a:extLst>
                </p14:cNvPr>
                <p14:cNvContentPartPr/>
                <p14:nvPr/>
              </p14:nvContentPartPr>
              <p14:xfrm>
                <a:off x="5008784" y="4451682"/>
                <a:ext cx="969480" cy="818640"/>
              </p14:xfrm>
            </p:contentPart>
          </mc:Choice>
          <mc:Fallback>
            <p:pic>
              <p:nvPicPr>
                <p:cNvPr id="1547" name="Ink 1546">
                  <a:extLst>
                    <a:ext uri="{FF2B5EF4-FFF2-40B4-BE49-F238E27FC236}">
                      <a16:creationId xmlns:a16="http://schemas.microsoft.com/office/drawing/2014/main" id="{F0E1C814-BEF7-8857-7B17-71EBB5A65CB5}"/>
                    </a:ext>
                  </a:extLst>
                </p:cNvPr>
                <p:cNvPicPr/>
                <p:nvPr/>
              </p:nvPicPr>
              <p:blipFill>
                <a:blip r:embed="rId545"/>
                <a:stretch>
                  <a:fillRect/>
                </a:stretch>
              </p:blipFill>
              <p:spPr>
                <a:xfrm>
                  <a:off x="5000144" y="4443042"/>
                  <a:ext cx="987120" cy="83628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1548" name="Ink 1547">
                  <a:extLst>
                    <a:ext uri="{FF2B5EF4-FFF2-40B4-BE49-F238E27FC236}">
                      <a16:creationId xmlns:a16="http://schemas.microsoft.com/office/drawing/2014/main" id="{5D7913D4-B6B7-010C-C12E-C51810F75CF9}"/>
                    </a:ext>
                  </a:extLst>
                </p14:cNvPr>
                <p14:cNvContentPartPr/>
                <p14:nvPr/>
              </p14:nvContentPartPr>
              <p14:xfrm>
                <a:off x="6183104" y="4407042"/>
                <a:ext cx="1119240" cy="763200"/>
              </p14:xfrm>
            </p:contentPart>
          </mc:Choice>
          <mc:Fallback>
            <p:pic>
              <p:nvPicPr>
                <p:cNvPr id="1548" name="Ink 1547">
                  <a:extLst>
                    <a:ext uri="{FF2B5EF4-FFF2-40B4-BE49-F238E27FC236}">
                      <a16:creationId xmlns:a16="http://schemas.microsoft.com/office/drawing/2014/main" id="{5D7913D4-B6B7-010C-C12E-C51810F75CF9}"/>
                    </a:ext>
                  </a:extLst>
                </p:cNvPr>
                <p:cNvPicPr/>
                <p:nvPr/>
              </p:nvPicPr>
              <p:blipFill>
                <a:blip r:embed="rId547"/>
                <a:stretch>
                  <a:fillRect/>
                </a:stretch>
              </p:blipFill>
              <p:spPr>
                <a:xfrm>
                  <a:off x="6174464" y="4398042"/>
                  <a:ext cx="1136880" cy="78084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1549" name="Ink 1548">
                  <a:extLst>
                    <a:ext uri="{FF2B5EF4-FFF2-40B4-BE49-F238E27FC236}">
                      <a16:creationId xmlns:a16="http://schemas.microsoft.com/office/drawing/2014/main" id="{F4E6F803-F2D0-FD9F-B863-E1931CEBC107}"/>
                    </a:ext>
                  </a:extLst>
                </p14:cNvPr>
                <p14:cNvContentPartPr/>
                <p14:nvPr/>
              </p14:nvContentPartPr>
              <p14:xfrm>
                <a:off x="7603664" y="4386162"/>
                <a:ext cx="1116360" cy="750600"/>
              </p14:xfrm>
            </p:contentPart>
          </mc:Choice>
          <mc:Fallback>
            <p:pic>
              <p:nvPicPr>
                <p:cNvPr id="1549" name="Ink 1548">
                  <a:extLst>
                    <a:ext uri="{FF2B5EF4-FFF2-40B4-BE49-F238E27FC236}">
                      <a16:creationId xmlns:a16="http://schemas.microsoft.com/office/drawing/2014/main" id="{F4E6F803-F2D0-FD9F-B863-E1931CEBC107}"/>
                    </a:ext>
                  </a:extLst>
                </p:cNvPr>
                <p:cNvPicPr/>
                <p:nvPr/>
              </p:nvPicPr>
              <p:blipFill>
                <a:blip r:embed="rId549"/>
                <a:stretch>
                  <a:fillRect/>
                </a:stretch>
              </p:blipFill>
              <p:spPr>
                <a:xfrm>
                  <a:off x="7595024" y="4377162"/>
                  <a:ext cx="113400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1550" name="Ink 1549">
                  <a:extLst>
                    <a:ext uri="{FF2B5EF4-FFF2-40B4-BE49-F238E27FC236}">
                      <a16:creationId xmlns:a16="http://schemas.microsoft.com/office/drawing/2014/main" id="{FDE9C817-59A9-588B-1A85-6B86B967F56E}"/>
                    </a:ext>
                  </a:extLst>
                </p14:cNvPr>
                <p14:cNvContentPartPr/>
                <p14:nvPr/>
              </p14:nvContentPartPr>
              <p14:xfrm>
                <a:off x="8981744" y="4350522"/>
                <a:ext cx="1276200" cy="760680"/>
              </p14:xfrm>
            </p:contentPart>
          </mc:Choice>
          <mc:Fallback>
            <p:pic>
              <p:nvPicPr>
                <p:cNvPr id="1550" name="Ink 1549">
                  <a:extLst>
                    <a:ext uri="{FF2B5EF4-FFF2-40B4-BE49-F238E27FC236}">
                      <a16:creationId xmlns:a16="http://schemas.microsoft.com/office/drawing/2014/main" id="{FDE9C817-59A9-588B-1A85-6B86B967F56E}"/>
                    </a:ext>
                  </a:extLst>
                </p:cNvPr>
                <p:cNvPicPr/>
                <p:nvPr/>
              </p:nvPicPr>
              <p:blipFill>
                <a:blip r:embed="rId551"/>
                <a:stretch>
                  <a:fillRect/>
                </a:stretch>
              </p:blipFill>
              <p:spPr>
                <a:xfrm>
                  <a:off x="8973104" y="4341882"/>
                  <a:ext cx="129384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1551" name="Ink 1550">
                  <a:extLst>
                    <a:ext uri="{FF2B5EF4-FFF2-40B4-BE49-F238E27FC236}">
                      <a16:creationId xmlns:a16="http://schemas.microsoft.com/office/drawing/2014/main" id="{16693F9D-DC01-9E69-BF29-FBD3D9235320}"/>
                    </a:ext>
                  </a:extLst>
                </p14:cNvPr>
                <p14:cNvContentPartPr/>
                <p14:nvPr/>
              </p14:nvContentPartPr>
              <p14:xfrm>
                <a:off x="10352624" y="4379682"/>
                <a:ext cx="1395720" cy="720000"/>
              </p14:xfrm>
            </p:contentPart>
          </mc:Choice>
          <mc:Fallback>
            <p:pic>
              <p:nvPicPr>
                <p:cNvPr id="1551" name="Ink 1550">
                  <a:extLst>
                    <a:ext uri="{FF2B5EF4-FFF2-40B4-BE49-F238E27FC236}">
                      <a16:creationId xmlns:a16="http://schemas.microsoft.com/office/drawing/2014/main" id="{16693F9D-DC01-9E69-BF29-FBD3D9235320}"/>
                    </a:ext>
                  </a:extLst>
                </p:cNvPr>
                <p:cNvPicPr/>
                <p:nvPr/>
              </p:nvPicPr>
              <p:blipFill>
                <a:blip r:embed="rId553"/>
                <a:stretch>
                  <a:fillRect/>
                </a:stretch>
              </p:blipFill>
              <p:spPr>
                <a:xfrm>
                  <a:off x="10343624" y="4370682"/>
                  <a:ext cx="1413360" cy="73764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1554" name="Ink 1553">
                  <a:extLst>
                    <a:ext uri="{FF2B5EF4-FFF2-40B4-BE49-F238E27FC236}">
                      <a16:creationId xmlns:a16="http://schemas.microsoft.com/office/drawing/2014/main" id="{D177E32C-98AE-EF72-27C8-60FADCF98EDC}"/>
                    </a:ext>
                  </a:extLst>
                </p14:cNvPr>
                <p14:cNvContentPartPr/>
                <p14:nvPr/>
              </p14:nvContentPartPr>
              <p14:xfrm>
                <a:off x="6599264" y="3233082"/>
                <a:ext cx="1480680" cy="851400"/>
              </p14:xfrm>
            </p:contentPart>
          </mc:Choice>
          <mc:Fallback>
            <p:pic>
              <p:nvPicPr>
                <p:cNvPr id="1554" name="Ink 1553">
                  <a:extLst>
                    <a:ext uri="{FF2B5EF4-FFF2-40B4-BE49-F238E27FC236}">
                      <a16:creationId xmlns:a16="http://schemas.microsoft.com/office/drawing/2014/main" id="{D177E32C-98AE-EF72-27C8-60FADCF98EDC}"/>
                    </a:ext>
                  </a:extLst>
                </p:cNvPr>
                <p:cNvPicPr/>
                <p:nvPr/>
              </p:nvPicPr>
              <p:blipFill>
                <a:blip r:embed="rId555"/>
                <a:stretch>
                  <a:fillRect/>
                </a:stretch>
              </p:blipFill>
              <p:spPr>
                <a:xfrm>
                  <a:off x="6590624" y="3224442"/>
                  <a:ext cx="1498320" cy="8690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1555" name="Ink 1554">
                  <a:extLst>
                    <a:ext uri="{FF2B5EF4-FFF2-40B4-BE49-F238E27FC236}">
                      <a16:creationId xmlns:a16="http://schemas.microsoft.com/office/drawing/2014/main" id="{CC35D4A0-8228-51D9-4A9C-E447B4BDAD5C}"/>
                    </a:ext>
                  </a:extLst>
                </p14:cNvPr>
                <p14:cNvContentPartPr/>
                <p14:nvPr/>
              </p14:nvContentPartPr>
              <p14:xfrm>
                <a:off x="7950704" y="3204282"/>
                <a:ext cx="134280" cy="144360"/>
              </p14:xfrm>
            </p:contentPart>
          </mc:Choice>
          <mc:Fallback>
            <p:pic>
              <p:nvPicPr>
                <p:cNvPr id="1555" name="Ink 1554">
                  <a:extLst>
                    <a:ext uri="{FF2B5EF4-FFF2-40B4-BE49-F238E27FC236}">
                      <a16:creationId xmlns:a16="http://schemas.microsoft.com/office/drawing/2014/main" id="{CC35D4A0-8228-51D9-4A9C-E447B4BDAD5C}"/>
                    </a:ext>
                  </a:extLst>
                </p:cNvPr>
                <p:cNvPicPr/>
                <p:nvPr/>
              </p:nvPicPr>
              <p:blipFill>
                <a:blip r:embed="rId557"/>
                <a:stretch>
                  <a:fillRect/>
                </a:stretch>
              </p:blipFill>
              <p:spPr>
                <a:xfrm>
                  <a:off x="7942064" y="3195642"/>
                  <a:ext cx="151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1557" name="Ink 1556">
                  <a:extLst>
                    <a:ext uri="{FF2B5EF4-FFF2-40B4-BE49-F238E27FC236}">
                      <a16:creationId xmlns:a16="http://schemas.microsoft.com/office/drawing/2014/main" id="{05B86C0E-5965-4350-7CF6-6ADAA46BD607}"/>
                    </a:ext>
                  </a:extLst>
                </p14:cNvPr>
                <p14:cNvContentPartPr/>
                <p14:nvPr/>
              </p14:nvContentPartPr>
              <p14:xfrm>
                <a:off x="2252984" y="2076402"/>
                <a:ext cx="2610360" cy="2628000"/>
              </p14:xfrm>
            </p:contentPart>
          </mc:Choice>
          <mc:Fallback>
            <p:pic>
              <p:nvPicPr>
                <p:cNvPr id="1557" name="Ink 1556">
                  <a:extLst>
                    <a:ext uri="{FF2B5EF4-FFF2-40B4-BE49-F238E27FC236}">
                      <a16:creationId xmlns:a16="http://schemas.microsoft.com/office/drawing/2014/main" id="{05B86C0E-5965-4350-7CF6-6ADAA46BD607}"/>
                    </a:ext>
                  </a:extLst>
                </p:cNvPr>
                <p:cNvPicPr/>
                <p:nvPr/>
              </p:nvPicPr>
              <p:blipFill>
                <a:blip r:embed="rId559"/>
                <a:stretch>
                  <a:fillRect/>
                </a:stretch>
              </p:blipFill>
              <p:spPr>
                <a:xfrm>
                  <a:off x="2244344" y="2067762"/>
                  <a:ext cx="2628000" cy="26456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1559" name="Ink 1558">
                  <a:extLst>
                    <a:ext uri="{FF2B5EF4-FFF2-40B4-BE49-F238E27FC236}">
                      <a16:creationId xmlns:a16="http://schemas.microsoft.com/office/drawing/2014/main" id="{5EBCB323-7DFA-C43E-93D3-FCE92A0999EF}"/>
                    </a:ext>
                  </a:extLst>
                </p14:cNvPr>
                <p14:cNvContentPartPr/>
                <p14:nvPr/>
              </p14:nvContentPartPr>
              <p14:xfrm>
                <a:off x="1981544" y="1290162"/>
                <a:ext cx="51840" cy="359280"/>
              </p14:xfrm>
            </p:contentPart>
          </mc:Choice>
          <mc:Fallback>
            <p:pic>
              <p:nvPicPr>
                <p:cNvPr id="1559" name="Ink 1558">
                  <a:extLst>
                    <a:ext uri="{FF2B5EF4-FFF2-40B4-BE49-F238E27FC236}">
                      <a16:creationId xmlns:a16="http://schemas.microsoft.com/office/drawing/2014/main" id="{5EBCB323-7DFA-C43E-93D3-FCE92A0999EF}"/>
                    </a:ext>
                  </a:extLst>
                </p:cNvPr>
                <p:cNvPicPr/>
                <p:nvPr/>
              </p:nvPicPr>
              <p:blipFill>
                <a:blip r:embed="rId561"/>
                <a:stretch>
                  <a:fillRect/>
                </a:stretch>
              </p:blipFill>
              <p:spPr>
                <a:xfrm>
                  <a:off x="1972904" y="1281522"/>
                  <a:ext cx="694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1560" name="Ink 1559">
                  <a:extLst>
                    <a:ext uri="{FF2B5EF4-FFF2-40B4-BE49-F238E27FC236}">
                      <a16:creationId xmlns:a16="http://schemas.microsoft.com/office/drawing/2014/main" id="{C1BC126A-88B3-F975-EB07-CDE98A7D88A5}"/>
                    </a:ext>
                  </a:extLst>
                </p14:cNvPr>
                <p14:cNvContentPartPr/>
                <p14:nvPr/>
              </p14:nvContentPartPr>
              <p14:xfrm>
                <a:off x="2052104" y="1234362"/>
                <a:ext cx="168840" cy="321840"/>
              </p14:xfrm>
            </p:contentPart>
          </mc:Choice>
          <mc:Fallback>
            <p:pic>
              <p:nvPicPr>
                <p:cNvPr id="1560" name="Ink 1559">
                  <a:extLst>
                    <a:ext uri="{FF2B5EF4-FFF2-40B4-BE49-F238E27FC236}">
                      <a16:creationId xmlns:a16="http://schemas.microsoft.com/office/drawing/2014/main" id="{C1BC126A-88B3-F975-EB07-CDE98A7D88A5}"/>
                    </a:ext>
                  </a:extLst>
                </p:cNvPr>
                <p:cNvPicPr/>
                <p:nvPr/>
              </p:nvPicPr>
              <p:blipFill>
                <a:blip r:embed="rId563"/>
                <a:stretch>
                  <a:fillRect/>
                </a:stretch>
              </p:blipFill>
              <p:spPr>
                <a:xfrm>
                  <a:off x="2043464" y="1225722"/>
                  <a:ext cx="1864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1561" name="Ink 1560">
                  <a:extLst>
                    <a:ext uri="{FF2B5EF4-FFF2-40B4-BE49-F238E27FC236}">
                      <a16:creationId xmlns:a16="http://schemas.microsoft.com/office/drawing/2014/main" id="{4A1CE3BF-CC9A-6402-C14D-815015A19062}"/>
                    </a:ext>
                  </a:extLst>
                </p14:cNvPr>
                <p14:cNvContentPartPr/>
                <p14:nvPr/>
              </p14:nvContentPartPr>
              <p14:xfrm>
                <a:off x="2053904" y="1216722"/>
                <a:ext cx="358200" cy="340200"/>
              </p14:xfrm>
            </p:contentPart>
          </mc:Choice>
          <mc:Fallback>
            <p:pic>
              <p:nvPicPr>
                <p:cNvPr id="1561" name="Ink 1560">
                  <a:extLst>
                    <a:ext uri="{FF2B5EF4-FFF2-40B4-BE49-F238E27FC236}">
                      <a16:creationId xmlns:a16="http://schemas.microsoft.com/office/drawing/2014/main" id="{4A1CE3BF-CC9A-6402-C14D-815015A19062}"/>
                    </a:ext>
                  </a:extLst>
                </p:cNvPr>
                <p:cNvPicPr/>
                <p:nvPr/>
              </p:nvPicPr>
              <p:blipFill>
                <a:blip r:embed="rId565"/>
                <a:stretch>
                  <a:fillRect/>
                </a:stretch>
              </p:blipFill>
              <p:spPr>
                <a:xfrm>
                  <a:off x="2044904" y="1208082"/>
                  <a:ext cx="37584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1562" name="Ink 1561">
                  <a:extLst>
                    <a:ext uri="{FF2B5EF4-FFF2-40B4-BE49-F238E27FC236}">
                      <a16:creationId xmlns:a16="http://schemas.microsoft.com/office/drawing/2014/main" id="{3397BECB-8418-D068-A2CF-B183514F92AF}"/>
                    </a:ext>
                  </a:extLst>
                </p14:cNvPr>
                <p14:cNvContentPartPr/>
                <p14:nvPr/>
              </p14:nvContentPartPr>
              <p14:xfrm>
                <a:off x="2477984" y="1342002"/>
                <a:ext cx="369360" cy="191520"/>
              </p14:xfrm>
            </p:contentPart>
          </mc:Choice>
          <mc:Fallback>
            <p:pic>
              <p:nvPicPr>
                <p:cNvPr id="1562" name="Ink 1561">
                  <a:extLst>
                    <a:ext uri="{FF2B5EF4-FFF2-40B4-BE49-F238E27FC236}">
                      <a16:creationId xmlns:a16="http://schemas.microsoft.com/office/drawing/2014/main" id="{3397BECB-8418-D068-A2CF-B183514F92AF}"/>
                    </a:ext>
                  </a:extLst>
                </p:cNvPr>
                <p:cNvPicPr/>
                <p:nvPr/>
              </p:nvPicPr>
              <p:blipFill>
                <a:blip r:embed="rId567"/>
                <a:stretch>
                  <a:fillRect/>
                </a:stretch>
              </p:blipFill>
              <p:spPr>
                <a:xfrm>
                  <a:off x="2468984" y="1333002"/>
                  <a:ext cx="3870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1563" name="Ink 1562">
                  <a:extLst>
                    <a:ext uri="{FF2B5EF4-FFF2-40B4-BE49-F238E27FC236}">
                      <a16:creationId xmlns:a16="http://schemas.microsoft.com/office/drawing/2014/main" id="{CD532EBF-BCE3-D7CA-C293-62A6236CBF58}"/>
                    </a:ext>
                  </a:extLst>
                </p14:cNvPr>
                <p14:cNvContentPartPr/>
                <p14:nvPr/>
              </p14:nvContentPartPr>
              <p14:xfrm>
                <a:off x="2811344" y="1134282"/>
                <a:ext cx="51120" cy="25920"/>
              </p14:xfrm>
            </p:contentPart>
          </mc:Choice>
          <mc:Fallback>
            <p:pic>
              <p:nvPicPr>
                <p:cNvPr id="1563" name="Ink 1562">
                  <a:extLst>
                    <a:ext uri="{FF2B5EF4-FFF2-40B4-BE49-F238E27FC236}">
                      <a16:creationId xmlns:a16="http://schemas.microsoft.com/office/drawing/2014/main" id="{CD532EBF-BCE3-D7CA-C293-62A6236CBF58}"/>
                    </a:ext>
                  </a:extLst>
                </p:cNvPr>
                <p:cNvPicPr/>
                <p:nvPr/>
              </p:nvPicPr>
              <p:blipFill>
                <a:blip r:embed="rId569"/>
                <a:stretch>
                  <a:fillRect/>
                </a:stretch>
              </p:blipFill>
              <p:spPr>
                <a:xfrm>
                  <a:off x="2802344" y="1125282"/>
                  <a:ext cx="68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1564" name="Ink 1563">
                  <a:extLst>
                    <a:ext uri="{FF2B5EF4-FFF2-40B4-BE49-F238E27FC236}">
                      <a16:creationId xmlns:a16="http://schemas.microsoft.com/office/drawing/2014/main" id="{455B4F82-CEBB-A04F-8E7A-C82B71608A0F}"/>
                    </a:ext>
                  </a:extLst>
                </p14:cNvPr>
                <p14:cNvContentPartPr/>
                <p14:nvPr/>
              </p14:nvContentPartPr>
              <p14:xfrm>
                <a:off x="2954624" y="1313562"/>
                <a:ext cx="287640" cy="218160"/>
              </p14:xfrm>
            </p:contentPart>
          </mc:Choice>
          <mc:Fallback>
            <p:pic>
              <p:nvPicPr>
                <p:cNvPr id="1564" name="Ink 1563">
                  <a:extLst>
                    <a:ext uri="{FF2B5EF4-FFF2-40B4-BE49-F238E27FC236}">
                      <a16:creationId xmlns:a16="http://schemas.microsoft.com/office/drawing/2014/main" id="{455B4F82-CEBB-A04F-8E7A-C82B71608A0F}"/>
                    </a:ext>
                  </a:extLst>
                </p:cNvPr>
                <p:cNvPicPr/>
                <p:nvPr/>
              </p:nvPicPr>
              <p:blipFill>
                <a:blip r:embed="rId571"/>
                <a:stretch>
                  <a:fillRect/>
                </a:stretch>
              </p:blipFill>
              <p:spPr>
                <a:xfrm>
                  <a:off x="2945624" y="1304562"/>
                  <a:ext cx="3052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1565" name="Ink 1564">
                  <a:extLst>
                    <a:ext uri="{FF2B5EF4-FFF2-40B4-BE49-F238E27FC236}">
                      <a16:creationId xmlns:a16="http://schemas.microsoft.com/office/drawing/2014/main" id="{BC3783B5-3C98-F8E7-9971-C5395D03256E}"/>
                    </a:ext>
                  </a:extLst>
                </p14:cNvPr>
                <p14:cNvContentPartPr/>
                <p14:nvPr/>
              </p14:nvContentPartPr>
              <p14:xfrm>
                <a:off x="2769584" y="1650882"/>
                <a:ext cx="233640" cy="249840"/>
              </p14:xfrm>
            </p:contentPart>
          </mc:Choice>
          <mc:Fallback>
            <p:pic>
              <p:nvPicPr>
                <p:cNvPr id="1565" name="Ink 1564">
                  <a:extLst>
                    <a:ext uri="{FF2B5EF4-FFF2-40B4-BE49-F238E27FC236}">
                      <a16:creationId xmlns:a16="http://schemas.microsoft.com/office/drawing/2014/main" id="{BC3783B5-3C98-F8E7-9971-C5395D03256E}"/>
                    </a:ext>
                  </a:extLst>
                </p:cNvPr>
                <p:cNvPicPr/>
                <p:nvPr/>
              </p:nvPicPr>
              <p:blipFill>
                <a:blip r:embed="rId573"/>
                <a:stretch>
                  <a:fillRect/>
                </a:stretch>
              </p:blipFill>
              <p:spPr>
                <a:xfrm>
                  <a:off x="2760584" y="1642242"/>
                  <a:ext cx="2512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1566" name="Ink 1565">
                  <a:extLst>
                    <a:ext uri="{FF2B5EF4-FFF2-40B4-BE49-F238E27FC236}">
                      <a16:creationId xmlns:a16="http://schemas.microsoft.com/office/drawing/2014/main" id="{34B19A9B-6BCB-D29A-C628-E832A9F2BF10}"/>
                    </a:ext>
                  </a:extLst>
                </p14:cNvPr>
                <p14:cNvContentPartPr/>
                <p14:nvPr/>
              </p14:nvContentPartPr>
              <p14:xfrm>
                <a:off x="3075584" y="1657362"/>
                <a:ext cx="122400" cy="217800"/>
              </p14:xfrm>
            </p:contentPart>
          </mc:Choice>
          <mc:Fallback>
            <p:pic>
              <p:nvPicPr>
                <p:cNvPr id="1566" name="Ink 1565">
                  <a:extLst>
                    <a:ext uri="{FF2B5EF4-FFF2-40B4-BE49-F238E27FC236}">
                      <a16:creationId xmlns:a16="http://schemas.microsoft.com/office/drawing/2014/main" id="{34B19A9B-6BCB-D29A-C628-E832A9F2BF10}"/>
                    </a:ext>
                  </a:extLst>
                </p:cNvPr>
                <p:cNvPicPr/>
                <p:nvPr/>
              </p:nvPicPr>
              <p:blipFill>
                <a:blip r:embed="rId575"/>
                <a:stretch>
                  <a:fillRect/>
                </a:stretch>
              </p:blipFill>
              <p:spPr>
                <a:xfrm>
                  <a:off x="3066944" y="1648722"/>
                  <a:ext cx="1400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1567" name="Ink 1566">
                  <a:extLst>
                    <a:ext uri="{FF2B5EF4-FFF2-40B4-BE49-F238E27FC236}">
                      <a16:creationId xmlns:a16="http://schemas.microsoft.com/office/drawing/2014/main" id="{F6B83063-6982-3348-0749-CFBAF328D3A4}"/>
                    </a:ext>
                  </a:extLst>
                </p14:cNvPr>
                <p14:cNvContentPartPr/>
                <p14:nvPr/>
              </p14:nvContentPartPr>
              <p14:xfrm>
                <a:off x="3087824" y="1723962"/>
                <a:ext cx="259200" cy="38880"/>
              </p14:xfrm>
            </p:contentPart>
          </mc:Choice>
          <mc:Fallback>
            <p:pic>
              <p:nvPicPr>
                <p:cNvPr id="1567" name="Ink 1566">
                  <a:extLst>
                    <a:ext uri="{FF2B5EF4-FFF2-40B4-BE49-F238E27FC236}">
                      <a16:creationId xmlns:a16="http://schemas.microsoft.com/office/drawing/2014/main" id="{F6B83063-6982-3348-0749-CFBAF328D3A4}"/>
                    </a:ext>
                  </a:extLst>
                </p:cNvPr>
                <p:cNvPicPr/>
                <p:nvPr/>
              </p:nvPicPr>
              <p:blipFill>
                <a:blip r:embed="rId577"/>
                <a:stretch>
                  <a:fillRect/>
                </a:stretch>
              </p:blipFill>
              <p:spPr>
                <a:xfrm>
                  <a:off x="3078824" y="1715322"/>
                  <a:ext cx="2768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1568" name="Ink 1567">
                  <a:extLst>
                    <a:ext uri="{FF2B5EF4-FFF2-40B4-BE49-F238E27FC236}">
                      <a16:creationId xmlns:a16="http://schemas.microsoft.com/office/drawing/2014/main" id="{5C4B5844-9526-33F2-9E8A-DDB69A9DF6E5}"/>
                    </a:ext>
                  </a:extLst>
                </p14:cNvPr>
                <p14:cNvContentPartPr/>
                <p14:nvPr/>
              </p14:nvContentPartPr>
              <p14:xfrm>
                <a:off x="3323984" y="1605882"/>
                <a:ext cx="122040" cy="308520"/>
              </p14:xfrm>
            </p:contentPart>
          </mc:Choice>
          <mc:Fallback>
            <p:pic>
              <p:nvPicPr>
                <p:cNvPr id="1568" name="Ink 1567">
                  <a:extLst>
                    <a:ext uri="{FF2B5EF4-FFF2-40B4-BE49-F238E27FC236}">
                      <a16:creationId xmlns:a16="http://schemas.microsoft.com/office/drawing/2014/main" id="{5C4B5844-9526-33F2-9E8A-DDB69A9DF6E5}"/>
                    </a:ext>
                  </a:extLst>
                </p:cNvPr>
                <p:cNvPicPr/>
                <p:nvPr/>
              </p:nvPicPr>
              <p:blipFill>
                <a:blip r:embed="rId579"/>
                <a:stretch>
                  <a:fillRect/>
                </a:stretch>
              </p:blipFill>
              <p:spPr>
                <a:xfrm>
                  <a:off x="3314984" y="1596882"/>
                  <a:ext cx="1396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1570" name="Ink 1569">
                  <a:extLst>
                    <a:ext uri="{FF2B5EF4-FFF2-40B4-BE49-F238E27FC236}">
                      <a16:creationId xmlns:a16="http://schemas.microsoft.com/office/drawing/2014/main" id="{9A06DF54-FBAC-6714-A2C3-3C3A1CA2D454}"/>
                    </a:ext>
                  </a:extLst>
                </p14:cNvPr>
                <p14:cNvContentPartPr/>
                <p14:nvPr/>
              </p14:nvContentPartPr>
              <p14:xfrm>
                <a:off x="8479184" y="1573122"/>
                <a:ext cx="103680" cy="300600"/>
              </p14:xfrm>
            </p:contentPart>
          </mc:Choice>
          <mc:Fallback>
            <p:pic>
              <p:nvPicPr>
                <p:cNvPr id="1570" name="Ink 1569">
                  <a:extLst>
                    <a:ext uri="{FF2B5EF4-FFF2-40B4-BE49-F238E27FC236}">
                      <a16:creationId xmlns:a16="http://schemas.microsoft.com/office/drawing/2014/main" id="{9A06DF54-FBAC-6714-A2C3-3C3A1CA2D454}"/>
                    </a:ext>
                  </a:extLst>
                </p:cNvPr>
                <p:cNvPicPr/>
                <p:nvPr/>
              </p:nvPicPr>
              <p:blipFill>
                <a:blip r:embed="rId581"/>
                <a:stretch>
                  <a:fillRect/>
                </a:stretch>
              </p:blipFill>
              <p:spPr>
                <a:xfrm>
                  <a:off x="8470544" y="1564482"/>
                  <a:ext cx="1213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1571" name="Ink 1570">
                  <a:extLst>
                    <a:ext uri="{FF2B5EF4-FFF2-40B4-BE49-F238E27FC236}">
                      <a16:creationId xmlns:a16="http://schemas.microsoft.com/office/drawing/2014/main" id="{81AC1E81-FDC2-CE27-E39F-A7FBA43C10AF}"/>
                    </a:ext>
                  </a:extLst>
                </p14:cNvPr>
                <p14:cNvContentPartPr/>
                <p14:nvPr/>
              </p14:nvContentPartPr>
              <p14:xfrm>
                <a:off x="8635784" y="1609482"/>
                <a:ext cx="165600" cy="193680"/>
              </p14:xfrm>
            </p:contentPart>
          </mc:Choice>
          <mc:Fallback>
            <p:pic>
              <p:nvPicPr>
                <p:cNvPr id="1571" name="Ink 1570">
                  <a:extLst>
                    <a:ext uri="{FF2B5EF4-FFF2-40B4-BE49-F238E27FC236}">
                      <a16:creationId xmlns:a16="http://schemas.microsoft.com/office/drawing/2014/main" id="{81AC1E81-FDC2-CE27-E39F-A7FBA43C10AF}"/>
                    </a:ext>
                  </a:extLst>
                </p:cNvPr>
                <p:cNvPicPr/>
                <p:nvPr/>
              </p:nvPicPr>
              <p:blipFill>
                <a:blip r:embed="rId583"/>
                <a:stretch>
                  <a:fillRect/>
                </a:stretch>
              </p:blipFill>
              <p:spPr>
                <a:xfrm>
                  <a:off x="8626784" y="1600842"/>
                  <a:ext cx="183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1572" name="Ink 1571">
                  <a:extLst>
                    <a:ext uri="{FF2B5EF4-FFF2-40B4-BE49-F238E27FC236}">
                      <a16:creationId xmlns:a16="http://schemas.microsoft.com/office/drawing/2014/main" id="{0EA39FA7-C1AC-E8D0-B74A-AD47C5CB306F}"/>
                    </a:ext>
                  </a:extLst>
                </p14:cNvPr>
                <p14:cNvContentPartPr/>
                <p14:nvPr/>
              </p14:nvContentPartPr>
              <p14:xfrm>
                <a:off x="8804984" y="1638282"/>
                <a:ext cx="73800" cy="190800"/>
              </p14:xfrm>
            </p:contentPart>
          </mc:Choice>
          <mc:Fallback>
            <p:pic>
              <p:nvPicPr>
                <p:cNvPr id="1572" name="Ink 1571">
                  <a:extLst>
                    <a:ext uri="{FF2B5EF4-FFF2-40B4-BE49-F238E27FC236}">
                      <a16:creationId xmlns:a16="http://schemas.microsoft.com/office/drawing/2014/main" id="{0EA39FA7-C1AC-E8D0-B74A-AD47C5CB306F}"/>
                    </a:ext>
                  </a:extLst>
                </p:cNvPr>
                <p:cNvPicPr/>
                <p:nvPr/>
              </p:nvPicPr>
              <p:blipFill>
                <a:blip r:embed="rId585"/>
                <a:stretch>
                  <a:fillRect/>
                </a:stretch>
              </p:blipFill>
              <p:spPr>
                <a:xfrm>
                  <a:off x="8796344" y="1629642"/>
                  <a:ext cx="914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1573" name="Ink 1572">
                  <a:extLst>
                    <a:ext uri="{FF2B5EF4-FFF2-40B4-BE49-F238E27FC236}">
                      <a16:creationId xmlns:a16="http://schemas.microsoft.com/office/drawing/2014/main" id="{B3AD8A66-7100-8B36-6924-7D7F99A18741}"/>
                    </a:ext>
                  </a:extLst>
                </p14:cNvPr>
                <p14:cNvContentPartPr/>
                <p14:nvPr/>
              </p14:nvContentPartPr>
              <p14:xfrm>
                <a:off x="8919464" y="1639362"/>
                <a:ext cx="103320" cy="186480"/>
              </p14:xfrm>
            </p:contentPart>
          </mc:Choice>
          <mc:Fallback>
            <p:pic>
              <p:nvPicPr>
                <p:cNvPr id="1573" name="Ink 1572">
                  <a:extLst>
                    <a:ext uri="{FF2B5EF4-FFF2-40B4-BE49-F238E27FC236}">
                      <a16:creationId xmlns:a16="http://schemas.microsoft.com/office/drawing/2014/main" id="{B3AD8A66-7100-8B36-6924-7D7F99A18741}"/>
                    </a:ext>
                  </a:extLst>
                </p:cNvPr>
                <p:cNvPicPr/>
                <p:nvPr/>
              </p:nvPicPr>
              <p:blipFill>
                <a:blip r:embed="rId587"/>
                <a:stretch>
                  <a:fillRect/>
                </a:stretch>
              </p:blipFill>
              <p:spPr>
                <a:xfrm>
                  <a:off x="8910824" y="1630722"/>
                  <a:ext cx="1209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1574" name="Ink 1573">
                  <a:extLst>
                    <a:ext uri="{FF2B5EF4-FFF2-40B4-BE49-F238E27FC236}">
                      <a16:creationId xmlns:a16="http://schemas.microsoft.com/office/drawing/2014/main" id="{D235E1CD-EA03-7CCD-1908-641BEF6EE510}"/>
                    </a:ext>
                  </a:extLst>
                </p14:cNvPr>
                <p14:cNvContentPartPr/>
                <p14:nvPr/>
              </p14:nvContentPartPr>
              <p14:xfrm>
                <a:off x="9060584" y="1631802"/>
                <a:ext cx="139320" cy="185400"/>
              </p14:xfrm>
            </p:contentPart>
          </mc:Choice>
          <mc:Fallback>
            <p:pic>
              <p:nvPicPr>
                <p:cNvPr id="1574" name="Ink 1573">
                  <a:extLst>
                    <a:ext uri="{FF2B5EF4-FFF2-40B4-BE49-F238E27FC236}">
                      <a16:creationId xmlns:a16="http://schemas.microsoft.com/office/drawing/2014/main" id="{D235E1CD-EA03-7CCD-1908-641BEF6EE510}"/>
                    </a:ext>
                  </a:extLst>
                </p:cNvPr>
                <p:cNvPicPr/>
                <p:nvPr/>
              </p:nvPicPr>
              <p:blipFill>
                <a:blip r:embed="rId589"/>
                <a:stretch>
                  <a:fillRect/>
                </a:stretch>
              </p:blipFill>
              <p:spPr>
                <a:xfrm>
                  <a:off x="9051584" y="1622802"/>
                  <a:ext cx="1569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1575" name="Ink 1574">
                  <a:extLst>
                    <a:ext uri="{FF2B5EF4-FFF2-40B4-BE49-F238E27FC236}">
                      <a16:creationId xmlns:a16="http://schemas.microsoft.com/office/drawing/2014/main" id="{0A587AF8-7A3B-E0C7-52CC-8DC87132352C}"/>
                    </a:ext>
                  </a:extLst>
                </p14:cNvPr>
                <p14:cNvContentPartPr/>
                <p14:nvPr/>
              </p14:nvContentPartPr>
              <p14:xfrm>
                <a:off x="9208904" y="1636842"/>
                <a:ext cx="43560" cy="226800"/>
              </p14:xfrm>
            </p:contentPart>
          </mc:Choice>
          <mc:Fallback>
            <p:pic>
              <p:nvPicPr>
                <p:cNvPr id="1575" name="Ink 1574">
                  <a:extLst>
                    <a:ext uri="{FF2B5EF4-FFF2-40B4-BE49-F238E27FC236}">
                      <a16:creationId xmlns:a16="http://schemas.microsoft.com/office/drawing/2014/main" id="{0A587AF8-7A3B-E0C7-52CC-8DC87132352C}"/>
                    </a:ext>
                  </a:extLst>
                </p:cNvPr>
                <p:cNvPicPr/>
                <p:nvPr/>
              </p:nvPicPr>
              <p:blipFill>
                <a:blip r:embed="rId591"/>
                <a:stretch>
                  <a:fillRect/>
                </a:stretch>
              </p:blipFill>
              <p:spPr>
                <a:xfrm>
                  <a:off x="9200264" y="1628202"/>
                  <a:ext cx="612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1577" name="Ink 1576">
                  <a:extLst>
                    <a:ext uri="{FF2B5EF4-FFF2-40B4-BE49-F238E27FC236}">
                      <a16:creationId xmlns:a16="http://schemas.microsoft.com/office/drawing/2014/main" id="{A293D4F4-860C-4638-BC4B-547FAF87283F}"/>
                    </a:ext>
                  </a:extLst>
                </p14:cNvPr>
                <p14:cNvContentPartPr/>
                <p14:nvPr/>
              </p14:nvContentPartPr>
              <p14:xfrm>
                <a:off x="8095784" y="1981002"/>
                <a:ext cx="736920" cy="1800720"/>
              </p14:xfrm>
            </p:contentPart>
          </mc:Choice>
          <mc:Fallback>
            <p:pic>
              <p:nvPicPr>
                <p:cNvPr id="1577" name="Ink 1576">
                  <a:extLst>
                    <a:ext uri="{FF2B5EF4-FFF2-40B4-BE49-F238E27FC236}">
                      <a16:creationId xmlns:a16="http://schemas.microsoft.com/office/drawing/2014/main" id="{A293D4F4-860C-4638-BC4B-547FAF87283F}"/>
                    </a:ext>
                  </a:extLst>
                </p:cNvPr>
                <p:cNvPicPr/>
                <p:nvPr/>
              </p:nvPicPr>
              <p:blipFill>
                <a:blip r:embed="rId593"/>
                <a:stretch>
                  <a:fillRect/>
                </a:stretch>
              </p:blipFill>
              <p:spPr>
                <a:xfrm>
                  <a:off x="8086784" y="1972362"/>
                  <a:ext cx="754560" cy="18183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1578" name="Ink 1577">
                  <a:extLst>
                    <a:ext uri="{FF2B5EF4-FFF2-40B4-BE49-F238E27FC236}">
                      <a16:creationId xmlns:a16="http://schemas.microsoft.com/office/drawing/2014/main" id="{B66593CA-B9DD-832E-3790-9DB1B7218BFB}"/>
                    </a:ext>
                  </a:extLst>
                </p14:cNvPr>
                <p14:cNvContentPartPr/>
                <p14:nvPr/>
              </p14:nvContentPartPr>
              <p14:xfrm>
                <a:off x="7977344" y="3710442"/>
                <a:ext cx="178560" cy="34200"/>
              </p14:xfrm>
            </p:contentPart>
          </mc:Choice>
          <mc:Fallback>
            <p:pic>
              <p:nvPicPr>
                <p:cNvPr id="1578" name="Ink 1577">
                  <a:extLst>
                    <a:ext uri="{FF2B5EF4-FFF2-40B4-BE49-F238E27FC236}">
                      <a16:creationId xmlns:a16="http://schemas.microsoft.com/office/drawing/2014/main" id="{B66593CA-B9DD-832E-3790-9DB1B7218BFB}"/>
                    </a:ext>
                  </a:extLst>
                </p:cNvPr>
                <p:cNvPicPr/>
                <p:nvPr/>
              </p:nvPicPr>
              <p:blipFill>
                <a:blip r:embed="rId595"/>
                <a:stretch>
                  <a:fillRect/>
                </a:stretch>
              </p:blipFill>
              <p:spPr>
                <a:xfrm>
                  <a:off x="7968704" y="3701802"/>
                  <a:ext cx="196200" cy="51840"/>
                </a:xfrm>
                <a:prstGeom prst="rect">
                  <a:avLst/>
                </a:prstGeom>
              </p:spPr>
            </p:pic>
          </mc:Fallback>
        </mc:AlternateContent>
      </p:grpSp>
    </p:spTree>
    <p:extLst>
      <p:ext uri="{BB962C8B-B14F-4D97-AF65-F5344CB8AC3E}">
        <p14:creationId xmlns:p14="http://schemas.microsoft.com/office/powerpoint/2010/main" val="343933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C7EDE930-4B0B-716E-677E-BF4E1178B3C9}"/>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E3B6A6CB-5EC4-36F2-9378-C54D1C3A751A}"/>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F41DF4C6-A20E-92F4-858B-180908594C9E}"/>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AB17A564-2566-57EB-6719-B93BF8050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05EFE51-79E5-CDE3-31E0-7FAA1C2A8616}"/>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368418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B9AC8C7A-5BB1-7D72-FCFB-208A22F2799B}"/>
            </a:ext>
          </a:extLst>
        </p:cNvPr>
        <p:cNvGrpSpPr/>
        <p:nvPr/>
      </p:nvGrpSpPr>
      <p:grpSpPr>
        <a:xfrm>
          <a:off x="0" y="0"/>
          <a:ext cx="0" cy="0"/>
          <a:chOff x="0" y="0"/>
          <a:chExt cx="0" cy="0"/>
        </a:xfrm>
      </p:grpSpPr>
      <p:sp>
        <p:nvSpPr>
          <p:cNvPr id="1313" name="Google Shape;1313;p59">
            <a:extLst>
              <a:ext uri="{FF2B5EF4-FFF2-40B4-BE49-F238E27FC236}">
                <a16:creationId xmlns:a16="http://schemas.microsoft.com/office/drawing/2014/main" id="{C1241702-3FE6-272E-894C-46839235E2C4}"/>
              </a:ext>
            </a:extLst>
          </p:cNvPr>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CIS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a:extLst>
              <a:ext uri="{FF2B5EF4-FFF2-40B4-BE49-F238E27FC236}">
                <a16:creationId xmlns:a16="http://schemas.microsoft.com/office/drawing/2014/main" id="{D66A0DF0-B631-5103-64B7-43B2D488BED9}"/>
              </a:ext>
            </a:extLst>
          </p:cNvPr>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CE5AE8B6-ACDC-30C9-6010-4B0BB596C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51CF63F-C698-F2F0-AF46-E31EE64347B8}"/>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293091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Structure of the Fiori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Fiori apps which we create in BTP will be called MTA – Multi target application, they are deployed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file. Which will contain the configuration for the Fiori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SAP BTP, there is a storage space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html-5-repository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where the BTP will store our Fiori apps.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deploy our app, there is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html5-deployer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which will take our app from BAS tool and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deployes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to the HTML5 Repository (Design time)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app, there is a service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(runtime) service which will load our app from the repository in the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Apart from that the application will contain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connectivity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service to communicate with our abap on cloud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And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destination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service which will read the destination (RFC) of AOC system to access data in Fiori.</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785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Architecture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2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Tools and Services to Deliver the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Business Application Studio – It is a multi cloud development tool which allows developers to build, test, package, deploy, and manage end to end Fiori applications.</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SAP build work zone (aka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cFLP</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in BTP) – it helps us to configure a site called Fiori launchpad in the cloud. All the Fiori Apps which you build in BTP will be accessed via this build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from end user. End user will get single URL, which contains the tiles for all our apps deployed in BTP.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8922966"/>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2287</TotalTime>
  <Words>2087</Words>
  <Application>Microsoft Office PowerPoint</Application>
  <PresentationFormat>Custom</PresentationFormat>
  <Paragraphs>185</Paragraphs>
  <Slides>29</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29</vt:i4>
      </vt:variant>
    </vt:vector>
  </HeadingPairs>
  <TitlesOfParts>
    <vt:vector size="45" baseType="lpstr">
      <vt:lpstr>Open Sans</vt:lpstr>
      <vt:lpstr>Arial</vt:lpstr>
      <vt:lpstr>Google Sans</vt:lpstr>
      <vt:lpstr>Corben</vt:lpstr>
      <vt:lpstr>Cambria</vt:lpstr>
      <vt:lpstr>Segoe UI</vt:lpstr>
      <vt:lpstr>Cooper Black</vt:lpstr>
      <vt:lpstr>Calibri</vt:lpstr>
      <vt:lpstr>72</vt:lpstr>
      <vt:lpstr>Arial Black</vt:lpstr>
      <vt:lpstr>Quattrocento Sans</vt:lpstr>
      <vt:lpstr>Consolas</vt:lpstr>
      <vt:lpstr>Segoe UI Light</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Git and Git HUB</vt:lpstr>
      <vt:lpstr>Hands on: Continuous Integration</vt:lpstr>
      <vt:lpstr>BTP Cloud Transport Management</vt:lpstr>
      <vt:lpstr>Hands on SAP BTP Cloud Transport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102</cp:revision>
  <dcterms:created xsi:type="dcterms:W3CDTF">2023-10-03T21:33:12Z</dcterms:created>
  <dcterms:modified xsi:type="dcterms:W3CDTF">2025-09-09T05:01:18Z</dcterms:modified>
</cp:coreProperties>
</file>